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entation.xml" ContentType="application/vnd.openxmlformats-officedocument.presentationml.presentation.main+xml"/>
  <Override PartName="/ppt/slideLayouts/slideLayout10.xml" ContentType="application/vnd.openxmlformats-officedocument.presentationml.slideLayout+xml"/>
  <Override PartName="/ppt/notesSlides/notesSlide5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notesSlides/notesSlide3.xml" ContentType="application/vnd.openxmlformats-officedocument.presentationml.notesSlide+xml"/>
  <Override PartName="/ppt/notesSlides/notesSlide2.xml" ContentType="application/vnd.openxmlformats-officedocument.presentationml.notesSlide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theme/theme2.xml" ContentType="application/vnd.openxmlformats-officedocument.theme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9" r:id="rId1"/>
  </p:sldMasterIdLst>
  <p:notesMasterIdLst>
    <p:notesMasterId r:id="rId27"/>
  </p:notesMasterIdLst>
  <p:sldIdLst>
    <p:sldId id="309" r:id="rId2"/>
    <p:sldId id="258" r:id="rId3"/>
    <p:sldId id="386" r:id="rId4"/>
    <p:sldId id="344" r:id="rId5"/>
    <p:sldId id="387" r:id="rId6"/>
    <p:sldId id="362" r:id="rId7"/>
    <p:sldId id="364" r:id="rId8"/>
    <p:sldId id="370" r:id="rId9"/>
    <p:sldId id="368" r:id="rId10"/>
    <p:sldId id="377" r:id="rId11"/>
    <p:sldId id="371" r:id="rId12"/>
    <p:sldId id="374" r:id="rId13"/>
    <p:sldId id="375" r:id="rId14"/>
    <p:sldId id="373" r:id="rId15"/>
    <p:sldId id="376" r:id="rId16"/>
    <p:sldId id="378" r:id="rId17"/>
    <p:sldId id="372" r:id="rId18"/>
    <p:sldId id="388" r:id="rId19"/>
    <p:sldId id="381" r:id="rId20"/>
    <p:sldId id="382" r:id="rId21"/>
    <p:sldId id="389" r:id="rId22"/>
    <p:sldId id="391" r:id="rId23"/>
    <p:sldId id="390" r:id="rId24"/>
    <p:sldId id="384" r:id="rId25"/>
    <p:sldId id="316" r:id="rId26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7D9E4975-0D83-094D-9DE8-D1CB3203ACC6}">
          <p14:sldIdLst>
            <p14:sldId id="309"/>
            <p14:sldId id="258"/>
            <p14:sldId id="386"/>
          </p14:sldIdLst>
        </p14:section>
        <p14:section name="Wiederholung" id="{9FB2B6A1-E052-A846-816F-0D220D968442}">
          <p14:sldIdLst>
            <p14:sldId id="344"/>
            <p14:sldId id="387"/>
            <p14:sldId id="362"/>
            <p14:sldId id="364"/>
          </p14:sldIdLst>
        </p14:section>
        <p14:section name="GUI QT" id="{AB1565C6-EC31-F345-AB0E-32AC112B580A}">
          <p14:sldIdLst>
            <p14:sldId id="370"/>
            <p14:sldId id="368"/>
            <p14:sldId id="377"/>
            <p14:sldId id="371"/>
            <p14:sldId id="374"/>
            <p14:sldId id="375"/>
            <p14:sldId id="373"/>
            <p14:sldId id="376"/>
            <p14:sldId id="378"/>
            <p14:sldId id="372"/>
            <p14:sldId id="388"/>
            <p14:sldId id="381"/>
            <p14:sldId id="382"/>
            <p14:sldId id="389"/>
            <p14:sldId id="391"/>
            <p14:sldId id="390"/>
            <p14:sldId id="384"/>
          </p14:sldIdLst>
        </p14:section>
        <p14:section name="End" id="{20EA5A55-D6B6-124A-AC93-95587127D5A4}">
          <p14:sldIdLst>
            <p14:sldId id="31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608"/>
    <p:restoredTop sz="95581"/>
  </p:normalViewPr>
  <p:slideViewPr>
    <p:cSldViewPr snapToGrid="0" snapToObjects="1">
      <p:cViewPr varScale="1">
        <p:scale>
          <a:sx n="144" d="100"/>
          <a:sy n="144" d="100"/>
        </p:scale>
        <p:origin x="296" y="-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40" d="100"/>
        <a:sy n="14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customXml" Target="../customXml/item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customXml" Target="../customXml/item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customXml" Target="../customXml/item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8" name="Google Shape;12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8075" y="801688"/>
            <a:ext cx="5345113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781687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59f742703_0_4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59f742703_0_4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29451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59f742703_0_4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59f742703_0_4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1428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5237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9198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 (msg)" type="title">
  <p:cSld name="TITLE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2"/>
          <p:cNvSpPr/>
          <p:nvPr/>
        </p:nvSpPr>
        <p:spPr>
          <a:xfrm>
            <a:off x="0" y="3429000"/>
            <a:ext cx="9144000" cy="3428700"/>
          </a:xfrm>
          <a:prstGeom prst="rect">
            <a:avLst/>
          </a:prstGeom>
          <a:solidFill>
            <a:srgbClr val="DFDFDF"/>
          </a:solidFill>
          <a:ln>
            <a:noFill/>
          </a:ln>
        </p:spPr>
        <p:txBody>
          <a:bodyPr spcFirstLastPara="1" wrap="square" lIns="79525" tIns="39750" rIns="79525" bIns="397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22;p2"/>
          <p:cNvSpPr txBox="1">
            <a:spLocks noGrp="1"/>
          </p:cNvSpPr>
          <p:nvPr>
            <p:ph type="ctrTitle"/>
          </p:nvPr>
        </p:nvSpPr>
        <p:spPr>
          <a:xfrm>
            <a:off x="1164119" y="3767047"/>
            <a:ext cx="7396200" cy="15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525" tIns="79525" rIns="79525" bIns="79525" anchor="b" anchorCtr="0">
            <a:noAutofit/>
          </a:bodyPr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 indent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3pPr>
            <a:lvl4pPr lvl="3" indent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4pPr>
            <a:lvl5pPr lvl="4" indent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5pPr>
            <a:lvl6pPr lvl="5" indent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6pPr>
            <a:lvl7pPr lvl="6" indent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7pPr>
            <a:lvl8pPr lvl="7" indent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8pPr>
            <a:lvl9pPr lvl="8" indent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>
            <a:endParaRPr/>
          </a:p>
        </p:txBody>
      </p:sp>
      <p:sp>
        <p:nvSpPr>
          <p:cNvPr id="23" name="Google Shape;23;p2"/>
          <p:cNvSpPr txBox="1">
            <a:spLocks noGrp="1"/>
          </p:cNvSpPr>
          <p:nvPr>
            <p:ph type="subTitle" idx="1"/>
          </p:nvPr>
        </p:nvSpPr>
        <p:spPr>
          <a:xfrm>
            <a:off x="1164119" y="5380710"/>
            <a:ext cx="7396200" cy="8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525" tIns="79525" rIns="79525" bIns="79525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sz="17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0640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Noto Sans Symbols"/>
              <a:buNone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78740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19380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Noto Sans Symbols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60020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981200" marR="0" lvl="5" indent="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387600" marR="0" lvl="6" indent="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794000" marR="0" lvl="7" indent="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175000" marR="0" lvl="8" indent="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" name="Google Shape;24;p2"/>
          <p:cNvSpPr/>
          <p:nvPr/>
        </p:nvSpPr>
        <p:spPr>
          <a:xfrm>
            <a:off x="7161997" y="2545915"/>
            <a:ext cx="1630200" cy="1766400"/>
          </a:xfrm>
          <a:prstGeom prst="ellipse">
            <a:avLst/>
          </a:prstGeom>
          <a:solidFill>
            <a:srgbClr val="841439"/>
          </a:solidFill>
          <a:ln>
            <a:noFill/>
          </a:ln>
        </p:spPr>
        <p:txBody>
          <a:bodyPr spcFirstLastPara="1" wrap="square" lIns="79525" tIns="39750" rIns="79525" bIns="397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7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" name="Google Shape;25;p2"/>
          <p:cNvGrpSpPr/>
          <p:nvPr/>
        </p:nvGrpSpPr>
        <p:grpSpPr>
          <a:xfrm>
            <a:off x="975038" y="533830"/>
            <a:ext cx="5321084" cy="513071"/>
            <a:chOff x="1056265" y="533830"/>
            <a:chExt cx="5764364" cy="513071"/>
          </a:xfrm>
        </p:grpSpPr>
        <p:grpSp>
          <p:nvGrpSpPr>
            <p:cNvPr id="26" name="Google Shape;26;p2"/>
            <p:cNvGrpSpPr/>
            <p:nvPr/>
          </p:nvGrpSpPr>
          <p:grpSpPr>
            <a:xfrm>
              <a:off x="1056265" y="533830"/>
              <a:ext cx="1621193" cy="513071"/>
              <a:chOff x="561" y="2269"/>
              <a:chExt cx="4746" cy="1502"/>
            </a:xfrm>
          </p:grpSpPr>
          <p:sp>
            <p:nvSpPr>
              <p:cNvPr id="27" name="Google Shape;27;p2"/>
              <p:cNvSpPr/>
              <p:nvPr/>
            </p:nvSpPr>
            <p:spPr>
              <a:xfrm>
                <a:off x="561" y="2271"/>
                <a:ext cx="4500" cy="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79525" tIns="39750" rIns="79525" bIns="3975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561" y="2905"/>
                <a:ext cx="600" cy="600"/>
              </a:xfrm>
              <a:prstGeom prst="ellipse">
                <a:avLst/>
              </a:prstGeom>
              <a:solidFill>
                <a:srgbClr val="841439"/>
              </a:solidFill>
              <a:ln>
                <a:noFill/>
              </a:ln>
            </p:spPr>
            <p:txBody>
              <a:bodyPr spcFirstLastPara="1" wrap="square" lIns="79525" tIns="39750" rIns="79525" bIns="3975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" name="Google Shape;29;p2"/>
              <p:cNvSpPr/>
              <p:nvPr/>
            </p:nvSpPr>
            <p:spPr>
              <a:xfrm>
                <a:off x="1200" y="2269"/>
                <a:ext cx="1500" cy="12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0" y="0"/>
                    </a:moveTo>
                    <a:cubicBezTo>
                      <a:pt x="0" y="120000"/>
                      <a:pt x="0" y="120000"/>
                      <a:pt x="0" y="120000"/>
                    </a:cubicBezTo>
                    <a:cubicBezTo>
                      <a:pt x="15477" y="120000"/>
                      <a:pt x="15477" y="120000"/>
                      <a:pt x="15477" y="120000"/>
                    </a:cubicBezTo>
                    <a:cubicBezTo>
                      <a:pt x="15477" y="18422"/>
                      <a:pt x="15477" y="18422"/>
                      <a:pt x="15477" y="18422"/>
                    </a:cubicBezTo>
                    <a:cubicBezTo>
                      <a:pt x="15477" y="18422"/>
                      <a:pt x="39696" y="18422"/>
                      <a:pt x="51350" y="18422"/>
                    </a:cubicBezTo>
                    <a:cubicBezTo>
                      <a:pt x="51350" y="120000"/>
                      <a:pt x="51350" y="120000"/>
                      <a:pt x="51350" y="120000"/>
                    </a:cubicBezTo>
                    <a:cubicBezTo>
                      <a:pt x="66828" y="120000"/>
                      <a:pt x="66828" y="120000"/>
                      <a:pt x="66828" y="120000"/>
                    </a:cubicBezTo>
                    <a:cubicBezTo>
                      <a:pt x="66828" y="18422"/>
                      <a:pt x="66828" y="18422"/>
                      <a:pt x="66828" y="18422"/>
                    </a:cubicBezTo>
                    <a:cubicBezTo>
                      <a:pt x="77207" y="18422"/>
                      <a:pt x="85948" y="18422"/>
                      <a:pt x="90682" y="18422"/>
                    </a:cubicBezTo>
                    <a:cubicBezTo>
                      <a:pt x="98694" y="18422"/>
                      <a:pt x="104339" y="25074"/>
                      <a:pt x="104339" y="39658"/>
                    </a:cubicBezTo>
                    <a:cubicBezTo>
                      <a:pt x="104339" y="120000"/>
                      <a:pt x="104339" y="120000"/>
                      <a:pt x="104339" y="120000"/>
                    </a:cubicBezTo>
                    <a:cubicBezTo>
                      <a:pt x="120000" y="120000"/>
                      <a:pt x="120000" y="120000"/>
                      <a:pt x="120000" y="120000"/>
                    </a:cubicBezTo>
                    <a:cubicBezTo>
                      <a:pt x="120000" y="88528"/>
                      <a:pt x="120000" y="61151"/>
                      <a:pt x="120000" y="33773"/>
                    </a:cubicBezTo>
                    <a:cubicBezTo>
                      <a:pt x="120000" y="17398"/>
                      <a:pt x="113990" y="0"/>
                      <a:pt x="98512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6F6F6F"/>
              </a:solidFill>
              <a:ln>
                <a:noFill/>
              </a:ln>
            </p:spPr>
            <p:txBody>
              <a:bodyPr spcFirstLastPara="1" wrap="square" lIns="79525" tIns="39750" rIns="79525" bIns="3975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" name="Google Shape;30;p2"/>
              <p:cNvSpPr/>
              <p:nvPr/>
            </p:nvSpPr>
            <p:spPr>
              <a:xfrm>
                <a:off x="2877" y="2269"/>
                <a:ext cx="1200" cy="12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31025" y="0"/>
                    </a:moveTo>
                    <a:cubicBezTo>
                      <a:pt x="7179" y="0"/>
                      <a:pt x="0" y="15863"/>
                      <a:pt x="0" y="33262"/>
                    </a:cubicBezTo>
                    <a:cubicBezTo>
                      <a:pt x="0" y="52196"/>
                      <a:pt x="7948" y="68059"/>
                      <a:pt x="29487" y="68059"/>
                    </a:cubicBezTo>
                    <a:cubicBezTo>
                      <a:pt x="48974" y="68059"/>
                      <a:pt x="67179" y="68059"/>
                      <a:pt x="81794" y="68059"/>
                    </a:cubicBezTo>
                    <a:cubicBezTo>
                      <a:pt x="97692" y="68059"/>
                      <a:pt x="97692" y="80341"/>
                      <a:pt x="97692" y="85714"/>
                    </a:cubicBezTo>
                    <a:cubicBezTo>
                      <a:pt x="97692" y="91087"/>
                      <a:pt x="97692" y="101833"/>
                      <a:pt x="82051" y="101833"/>
                    </a:cubicBezTo>
                    <a:cubicBezTo>
                      <a:pt x="69743" y="101833"/>
                      <a:pt x="2051" y="101833"/>
                      <a:pt x="2051" y="101833"/>
                    </a:cubicBezTo>
                    <a:cubicBezTo>
                      <a:pt x="2051" y="101833"/>
                      <a:pt x="2051" y="114882"/>
                      <a:pt x="2051" y="120000"/>
                    </a:cubicBezTo>
                    <a:cubicBezTo>
                      <a:pt x="91282" y="120000"/>
                      <a:pt x="91282" y="120000"/>
                      <a:pt x="91282" y="120000"/>
                    </a:cubicBezTo>
                    <a:cubicBezTo>
                      <a:pt x="113589" y="120000"/>
                      <a:pt x="120000" y="106950"/>
                      <a:pt x="120000" y="85970"/>
                    </a:cubicBezTo>
                    <a:cubicBezTo>
                      <a:pt x="120000" y="60895"/>
                      <a:pt x="111794" y="49637"/>
                      <a:pt x="92820" y="49637"/>
                    </a:cubicBezTo>
                    <a:cubicBezTo>
                      <a:pt x="70256" y="49637"/>
                      <a:pt x="54615" y="49637"/>
                      <a:pt x="36410" y="49637"/>
                    </a:cubicBezTo>
                    <a:cubicBezTo>
                      <a:pt x="22051" y="49637"/>
                      <a:pt x="22051" y="40170"/>
                      <a:pt x="22051" y="33773"/>
                    </a:cubicBezTo>
                    <a:cubicBezTo>
                      <a:pt x="22051" y="28656"/>
                      <a:pt x="23589" y="18422"/>
                      <a:pt x="38717" y="18422"/>
                    </a:cubicBezTo>
                    <a:cubicBezTo>
                      <a:pt x="54871" y="18422"/>
                      <a:pt x="115897" y="18422"/>
                      <a:pt x="115897" y="18422"/>
                    </a:cubicBezTo>
                    <a:cubicBezTo>
                      <a:pt x="115897" y="11002"/>
                      <a:pt x="115897" y="6908"/>
                      <a:pt x="115897" y="0"/>
                    </a:cubicBezTo>
                    <a:cubicBezTo>
                      <a:pt x="31025" y="0"/>
                      <a:pt x="31025" y="0"/>
                      <a:pt x="31025" y="0"/>
                    </a:cubicBezTo>
                    <a:close/>
                  </a:path>
                </a:pathLst>
              </a:custGeom>
              <a:solidFill>
                <a:srgbClr val="6F6F6F"/>
              </a:solidFill>
              <a:ln>
                <a:noFill/>
              </a:ln>
            </p:spPr>
            <p:txBody>
              <a:bodyPr spcFirstLastPara="1" wrap="square" lIns="79525" tIns="39750" rIns="79525" bIns="3975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" name="Google Shape;31;p2"/>
              <p:cNvSpPr/>
              <p:nvPr/>
            </p:nvSpPr>
            <p:spPr>
              <a:xfrm>
                <a:off x="4107" y="2269"/>
                <a:ext cx="1200" cy="15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44251" y="0"/>
                    </a:moveTo>
                    <a:cubicBezTo>
                      <a:pt x="24468" y="0"/>
                      <a:pt x="16919" y="2349"/>
                      <a:pt x="11453" y="5676"/>
                    </a:cubicBezTo>
                    <a:cubicBezTo>
                      <a:pt x="5726" y="9200"/>
                      <a:pt x="260" y="13703"/>
                      <a:pt x="0" y="29168"/>
                    </a:cubicBezTo>
                    <a:cubicBezTo>
                      <a:pt x="0" y="45611"/>
                      <a:pt x="0" y="45611"/>
                      <a:pt x="0" y="45611"/>
                    </a:cubicBezTo>
                    <a:cubicBezTo>
                      <a:pt x="0" y="62251"/>
                      <a:pt x="0" y="62251"/>
                      <a:pt x="0" y="62251"/>
                    </a:cubicBezTo>
                    <a:cubicBezTo>
                      <a:pt x="0" y="78694"/>
                      <a:pt x="5986" y="83197"/>
                      <a:pt x="12234" y="87112"/>
                    </a:cubicBezTo>
                    <a:cubicBezTo>
                      <a:pt x="16399" y="89265"/>
                      <a:pt x="23167" y="91810"/>
                      <a:pt x="44251" y="91810"/>
                    </a:cubicBezTo>
                    <a:cubicBezTo>
                      <a:pt x="97874" y="91810"/>
                      <a:pt x="97874" y="91810"/>
                      <a:pt x="97874" y="91810"/>
                    </a:cubicBezTo>
                    <a:cubicBezTo>
                      <a:pt x="97874" y="91810"/>
                      <a:pt x="97874" y="94747"/>
                      <a:pt x="97874" y="95334"/>
                    </a:cubicBezTo>
                    <a:cubicBezTo>
                      <a:pt x="97874" y="102381"/>
                      <a:pt x="96052" y="105318"/>
                      <a:pt x="85379" y="105318"/>
                    </a:cubicBezTo>
                    <a:cubicBezTo>
                      <a:pt x="15878" y="105318"/>
                      <a:pt x="15878" y="105318"/>
                      <a:pt x="15878" y="105318"/>
                    </a:cubicBezTo>
                    <a:cubicBezTo>
                      <a:pt x="15878" y="120000"/>
                      <a:pt x="15878" y="120000"/>
                      <a:pt x="15878" y="120000"/>
                    </a:cubicBezTo>
                    <a:cubicBezTo>
                      <a:pt x="92668" y="120000"/>
                      <a:pt x="92668" y="120000"/>
                      <a:pt x="92668" y="120000"/>
                    </a:cubicBezTo>
                    <a:cubicBezTo>
                      <a:pt x="113232" y="120000"/>
                      <a:pt x="119999" y="113148"/>
                      <a:pt x="119999" y="100032"/>
                    </a:cubicBezTo>
                    <a:cubicBezTo>
                      <a:pt x="119999" y="0"/>
                      <a:pt x="119999" y="0"/>
                      <a:pt x="119999" y="0"/>
                    </a:cubicBezTo>
                    <a:lnTo>
                      <a:pt x="44251" y="0"/>
                    </a:lnTo>
                    <a:close/>
                    <a:moveTo>
                      <a:pt x="97874" y="77911"/>
                    </a:moveTo>
                    <a:cubicBezTo>
                      <a:pt x="51019" y="77911"/>
                      <a:pt x="51019" y="77911"/>
                      <a:pt x="51019" y="77911"/>
                    </a:cubicBezTo>
                    <a:cubicBezTo>
                      <a:pt x="37223" y="77911"/>
                      <a:pt x="23167" y="78694"/>
                      <a:pt x="22906" y="65187"/>
                    </a:cubicBezTo>
                    <a:cubicBezTo>
                      <a:pt x="22906" y="64600"/>
                      <a:pt x="22906" y="59706"/>
                      <a:pt x="22906" y="45220"/>
                    </a:cubicBezTo>
                    <a:cubicBezTo>
                      <a:pt x="22906" y="33083"/>
                      <a:pt x="22646" y="30146"/>
                      <a:pt x="22906" y="28972"/>
                    </a:cubicBezTo>
                    <a:cubicBezTo>
                      <a:pt x="23687" y="17618"/>
                      <a:pt x="29154" y="13703"/>
                      <a:pt x="52060" y="14094"/>
                    </a:cubicBezTo>
                    <a:cubicBezTo>
                      <a:pt x="53362" y="14094"/>
                      <a:pt x="97874" y="14094"/>
                      <a:pt x="97874" y="14094"/>
                    </a:cubicBezTo>
                    <a:lnTo>
                      <a:pt x="97874" y="77911"/>
                    </a:lnTo>
                    <a:close/>
                  </a:path>
                </a:pathLst>
              </a:custGeom>
              <a:solidFill>
                <a:srgbClr val="6F6F6F"/>
              </a:solidFill>
              <a:ln>
                <a:noFill/>
              </a:ln>
            </p:spPr>
            <p:txBody>
              <a:bodyPr spcFirstLastPara="1" wrap="square" lIns="79525" tIns="39750" rIns="79525" bIns="3975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2" name="Google Shape;32;p2"/>
            <p:cNvSpPr txBox="1"/>
            <p:nvPr/>
          </p:nvSpPr>
          <p:spPr>
            <a:xfrm>
              <a:off x="2922429" y="740522"/>
              <a:ext cx="38982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1200">
                  <a:solidFill>
                    <a:schemeClr val="accent2"/>
                  </a:solidFill>
                  <a:latin typeface="Arial"/>
                  <a:ea typeface="Arial"/>
                  <a:cs typeface="Arial"/>
                  <a:sym typeface="Arial"/>
                </a:rPr>
                <a:t>.consulting .solutions .partnership</a:t>
              </a:r>
              <a:endParaRPr sz="1200" i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_AND_BODY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2"/>
          <p:cNvSpPr txBox="1">
            <a:spLocks noGrp="1"/>
          </p:cNvSpPr>
          <p:nvPr>
            <p:ph type="title"/>
          </p:nvPr>
        </p:nvSpPr>
        <p:spPr>
          <a:xfrm>
            <a:off x="457172" y="273352"/>
            <a:ext cx="822870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525" tIns="79525" rIns="79525" bIns="795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0" i="0" u="none" strike="noStrike" cap="none"/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/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/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/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/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/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/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/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/>
            </a:lvl9pPr>
          </a:lstStyle>
          <a:p>
            <a:endParaRPr/>
          </a:p>
        </p:txBody>
      </p:sp>
      <p:sp>
        <p:nvSpPr>
          <p:cNvPr id="123" name="Google Shape;123;p12"/>
          <p:cNvSpPr txBox="1">
            <a:spLocks noGrp="1"/>
          </p:cNvSpPr>
          <p:nvPr>
            <p:ph type="subTitle" idx="1"/>
          </p:nvPr>
        </p:nvSpPr>
        <p:spPr>
          <a:xfrm>
            <a:off x="457172" y="1604841"/>
            <a:ext cx="8228700" cy="39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525" tIns="79525" rIns="79525" bIns="79525" anchor="ctr" anchorCtr="0">
            <a:noAutofit/>
          </a:bodyPr>
          <a:lstStyle>
            <a:lvl1pPr marL="0" marR="0" lvl="0" indent="0" algn="l" rtl="0">
              <a:spcBef>
                <a:spcPts val="500"/>
              </a:spcBef>
              <a:spcAft>
                <a:spcPts val="0"/>
              </a:spcAft>
              <a:buSzPts val="2000"/>
              <a:buNone/>
              <a:defRPr sz="2000" b="0" i="0" u="none" strike="noStrike" cap="none"/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/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500" b="0" i="0" u="none" strike="noStrike" cap="none"/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500" b="0" i="0" u="none" strike="noStrike" cap="none"/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500" b="0" i="0" u="none" strike="noStrike" cap="none"/>
            </a:lvl5pPr>
            <a:lvl6pPr marL="0" marR="0" lvl="5" indent="0" algn="l" rtl="0">
              <a:spcBef>
                <a:spcPts val="400"/>
              </a:spcBef>
              <a:spcAft>
                <a:spcPts val="0"/>
              </a:spcAft>
              <a:buSzPts val="1600"/>
              <a:buNone/>
              <a:defRPr sz="1500" b="0" i="0" u="none" strike="noStrike" cap="none"/>
            </a:lvl6pPr>
            <a:lvl7pPr marL="0" marR="0" lvl="6" indent="0" algn="l" rtl="0">
              <a:spcBef>
                <a:spcPts val="400"/>
              </a:spcBef>
              <a:spcAft>
                <a:spcPts val="0"/>
              </a:spcAft>
              <a:buSzPts val="1600"/>
              <a:buNone/>
              <a:defRPr sz="1500" b="0" i="0" u="none" strike="noStrike" cap="none"/>
            </a:lvl7pPr>
            <a:lvl8pPr marL="0" marR="0" lvl="7" indent="0" algn="l" rtl="0">
              <a:spcBef>
                <a:spcPts val="400"/>
              </a:spcBef>
              <a:spcAft>
                <a:spcPts val="0"/>
              </a:spcAft>
              <a:buSzPts val="1600"/>
              <a:buNone/>
              <a:defRPr sz="1500" b="0" i="0" u="none" strike="noStrike" cap="none"/>
            </a:lvl8pPr>
            <a:lvl9pPr marL="0" marR="0" lvl="8" indent="0" algn="l" rtl="0">
              <a:spcBef>
                <a:spcPts val="400"/>
              </a:spcBef>
              <a:spcAft>
                <a:spcPts val="0"/>
              </a:spcAft>
              <a:buSzPts val="1600"/>
              <a:buNone/>
              <a:defRPr sz="1500" b="0" i="0" u="none" strike="noStrike" cap="none"/>
            </a:lvl9pPr>
          </a:lstStyle>
          <a:p>
            <a:endParaRPr/>
          </a:p>
        </p:txBody>
      </p:sp>
      <p:pic>
        <p:nvPicPr>
          <p:cNvPr id="124" name="Google Shape;124;p12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99131" y="78517"/>
            <a:ext cx="845244" cy="84524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D561BAC-A25E-B043-9BBF-C898FB1ECF7C}"/>
              </a:ext>
            </a:extLst>
          </p:cNvPr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7C6EB45-6AAE-9641-931D-13394B927525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 sz="1400"/>
            </a:lvl1pPr>
          </a:lstStyle>
          <a:p>
            <a:fld id="{00000000-1234-1234-1234-123412341234}" type="slidenum">
              <a:rPr lang="de" smtClean="0"/>
              <a:pPr/>
              <a:t>‹#›</a:t>
            </a:fld>
            <a:endParaRPr lang="d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Empty (msg)" type="blank">
  <p:cSld name="BLANK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3"/>
          <p:cNvSpPr txBox="1">
            <a:spLocks noGrp="1"/>
          </p:cNvSpPr>
          <p:nvPr>
            <p:ph type="ftr" idx="11"/>
          </p:nvPr>
        </p:nvSpPr>
        <p:spPr>
          <a:xfrm>
            <a:off x="351691" y="6575786"/>
            <a:ext cx="6880800" cy="1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525" tIns="79525" rIns="79525" bIns="795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7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06400" marR="0" lvl="1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787400" marR="0" lvl="2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193800" marR="0" lvl="3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600200" marR="0" lvl="4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981200" marR="0" lvl="5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387600" marR="0" lvl="6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794000" marR="0" lvl="7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175000" marR="0" lvl="8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" name="Google Shape;35;p3"/>
          <p:cNvSpPr txBox="1">
            <a:spLocks noGrp="1"/>
          </p:cNvSpPr>
          <p:nvPr>
            <p:ph type="sldNum" idx="12"/>
          </p:nvPr>
        </p:nvSpPr>
        <p:spPr>
          <a:xfrm>
            <a:off x="8359678" y="6575786"/>
            <a:ext cx="432600" cy="1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800" b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800" b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800" b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800" b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800" b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800" b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800" b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800" b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800" b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cxnSp>
        <p:nvCxnSpPr>
          <p:cNvPr id="36" name="Google Shape;36;p3"/>
          <p:cNvCxnSpPr/>
          <p:nvPr/>
        </p:nvCxnSpPr>
        <p:spPr>
          <a:xfrm>
            <a:off x="0" y="6488739"/>
            <a:ext cx="91440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37" name="Google Shape;37;p3"/>
          <p:cNvGrpSpPr/>
          <p:nvPr/>
        </p:nvGrpSpPr>
        <p:grpSpPr>
          <a:xfrm>
            <a:off x="7723162" y="243568"/>
            <a:ext cx="1094986" cy="375416"/>
            <a:chOff x="561" y="2269"/>
            <a:chExt cx="4746" cy="1502"/>
          </a:xfrm>
        </p:grpSpPr>
        <p:sp>
          <p:nvSpPr>
            <p:cNvPr id="38" name="Google Shape;38;p3"/>
            <p:cNvSpPr/>
            <p:nvPr/>
          </p:nvSpPr>
          <p:spPr>
            <a:xfrm>
              <a:off x="561" y="2271"/>
              <a:ext cx="4500" cy="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9525" tIns="39750" rIns="79525" bIns="397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39;p3"/>
            <p:cNvSpPr/>
            <p:nvPr/>
          </p:nvSpPr>
          <p:spPr>
            <a:xfrm>
              <a:off x="561" y="2905"/>
              <a:ext cx="600" cy="600"/>
            </a:xfrm>
            <a:prstGeom prst="ellipse">
              <a:avLst/>
            </a:prstGeom>
            <a:solidFill>
              <a:srgbClr val="841439"/>
            </a:solidFill>
            <a:ln>
              <a:noFill/>
            </a:ln>
          </p:spPr>
          <p:txBody>
            <a:bodyPr spcFirstLastPara="1" wrap="square" lIns="79525" tIns="39750" rIns="79525" bIns="397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40;p3"/>
            <p:cNvSpPr/>
            <p:nvPr/>
          </p:nvSpPr>
          <p:spPr>
            <a:xfrm>
              <a:off x="1200" y="2269"/>
              <a:ext cx="1500" cy="1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cubicBezTo>
                    <a:pt x="0" y="120000"/>
                    <a:pt x="0" y="120000"/>
                    <a:pt x="0" y="120000"/>
                  </a:cubicBezTo>
                  <a:cubicBezTo>
                    <a:pt x="15477" y="120000"/>
                    <a:pt x="15477" y="120000"/>
                    <a:pt x="15477" y="120000"/>
                  </a:cubicBezTo>
                  <a:cubicBezTo>
                    <a:pt x="15477" y="18422"/>
                    <a:pt x="15477" y="18422"/>
                    <a:pt x="15477" y="18422"/>
                  </a:cubicBezTo>
                  <a:cubicBezTo>
                    <a:pt x="15477" y="18422"/>
                    <a:pt x="39696" y="18422"/>
                    <a:pt x="51350" y="18422"/>
                  </a:cubicBezTo>
                  <a:cubicBezTo>
                    <a:pt x="51350" y="120000"/>
                    <a:pt x="51350" y="120000"/>
                    <a:pt x="51350" y="120000"/>
                  </a:cubicBezTo>
                  <a:cubicBezTo>
                    <a:pt x="66828" y="120000"/>
                    <a:pt x="66828" y="120000"/>
                    <a:pt x="66828" y="120000"/>
                  </a:cubicBezTo>
                  <a:cubicBezTo>
                    <a:pt x="66828" y="18422"/>
                    <a:pt x="66828" y="18422"/>
                    <a:pt x="66828" y="18422"/>
                  </a:cubicBezTo>
                  <a:cubicBezTo>
                    <a:pt x="77207" y="18422"/>
                    <a:pt x="85948" y="18422"/>
                    <a:pt x="90682" y="18422"/>
                  </a:cubicBezTo>
                  <a:cubicBezTo>
                    <a:pt x="98694" y="18422"/>
                    <a:pt x="104339" y="25074"/>
                    <a:pt x="104339" y="39658"/>
                  </a:cubicBezTo>
                  <a:cubicBezTo>
                    <a:pt x="104339" y="120000"/>
                    <a:pt x="104339" y="120000"/>
                    <a:pt x="104339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88528"/>
                    <a:pt x="120000" y="61151"/>
                    <a:pt x="120000" y="33773"/>
                  </a:cubicBezTo>
                  <a:cubicBezTo>
                    <a:pt x="120000" y="17398"/>
                    <a:pt x="113990" y="0"/>
                    <a:pt x="98512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6F6F6F"/>
            </a:solidFill>
            <a:ln>
              <a:noFill/>
            </a:ln>
          </p:spPr>
          <p:txBody>
            <a:bodyPr spcFirstLastPara="1" wrap="square" lIns="79525" tIns="39750" rIns="79525" bIns="397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2877" y="2269"/>
              <a:ext cx="1200" cy="1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31025" y="0"/>
                  </a:moveTo>
                  <a:cubicBezTo>
                    <a:pt x="7179" y="0"/>
                    <a:pt x="0" y="15863"/>
                    <a:pt x="0" y="33262"/>
                  </a:cubicBezTo>
                  <a:cubicBezTo>
                    <a:pt x="0" y="52196"/>
                    <a:pt x="7948" y="68059"/>
                    <a:pt x="29487" y="68059"/>
                  </a:cubicBezTo>
                  <a:cubicBezTo>
                    <a:pt x="48974" y="68059"/>
                    <a:pt x="67179" y="68059"/>
                    <a:pt x="81794" y="68059"/>
                  </a:cubicBezTo>
                  <a:cubicBezTo>
                    <a:pt x="97692" y="68059"/>
                    <a:pt x="97692" y="80341"/>
                    <a:pt x="97692" y="85714"/>
                  </a:cubicBezTo>
                  <a:cubicBezTo>
                    <a:pt x="97692" y="91087"/>
                    <a:pt x="97692" y="101833"/>
                    <a:pt x="82051" y="101833"/>
                  </a:cubicBezTo>
                  <a:cubicBezTo>
                    <a:pt x="69743" y="101833"/>
                    <a:pt x="2051" y="101833"/>
                    <a:pt x="2051" y="101833"/>
                  </a:cubicBezTo>
                  <a:cubicBezTo>
                    <a:pt x="2051" y="101833"/>
                    <a:pt x="2051" y="114882"/>
                    <a:pt x="2051" y="120000"/>
                  </a:cubicBezTo>
                  <a:cubicBezTo>
                    <a:pt x="91282" y="120000"/>
                    <a:pt x="91282" y="120000"/>
                    <a:pt x="91282" y="120000"/>
                  </a:cubicBezTo>
                  <a:cubicBezTo>
                    <a:pt x="113589" y="120000"/>
                    <a:pt x="120000" y="106950"/>
                    <a:pt x="120000" y="85970"/>
                  </a:cubicBezTo>
                  <a:cubicBezTo>
                    <a:pt x="120000" y="60895"/>
                    <a:pt x="111794" y="49637"/>
                    <a:pt x="92820" y="49637"/>
                  </a:cubicBezTo>
                  <a:cubicBezTo>
                    <a:pt x="70256" y="49637"/>
                    <a:pt x="54615" y="49637"/>
                    <a:pt x="36410" y="49637"/>
                  </a:cubicBezTo>
                  <a:cubicBezTo>
                    <a:pt x="22051" y="49637"/>
                    <a:pt x="22051" y="40170"/>
                    <a:pt x="22051" y="33773"/>
                  </a:cubicBezTo>
                  <a:cubicBezTo>
                    <a:pt x="22051" y="28656"/>
                    <a:pt x="23589" y="18422"/>
                    <a:pt x="38717" y="18422"/>
                  </a:cubicBezTo>
                  <a:cubicBezTo>
                    <a:pt x="54871" y="18422"/>
                    <a:pt x="115897" y="18422"/>
                    <a:pt x="115897" y="18422"/>
                  </a:cubicBezTo>
                  <a:cubicBezTo>
                    <a:pt x="115897" y="11002"/>
                    <a:pt x="115897" y="6908"/>
                    <a:pt x="115897" y="0"/>
                  </a:cubicBezTo>
                  <a:cubicBezTo>
                    <a:pt x="31025" y="0"/>
                    <a:pt x="31025" y="0"/>
                    <a:pt x="31025" y="0"/>
                  </a:cubicBezTo>
                  <a:close/>
                </a:path>
              </a:pathLst>
            </a:custGeom>
            <a:solidFill>
              <a:srgbClr val="6F6F6F"/>
            </a:solidFill>
            <a:ln>
              <a:noFill/>
            </a:ln>
          </p:spPr>
          <p:txBody>
            <a:bodyPr spcFirstLastPara="1" wrap="square" lIns="79525" tIns="39750" rIns="79525" bIns="397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4107" y="2269"/>
              <a:ext cx="1200" cy="1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4251" y="0"/>
                  </a:moveTo>
                  <a:cubicBezTo>
                    <a:pt x="24468" y="0"/>
                    <a:pt x="16919" y="2349"/>
                    <a:pt x="11453" y="5676"/>
                  </a:cubicBezTo>
                  <a:cubicBezTo>
                    <a:pt x="5726" y="9200"/>
                    <a:pt x="260" y="13703"/>
                    <a:pt x="0" y="29168"/>
                  </a:cubicBezTo>
                  <a:cubicBezTo>
                    <a:pt x="0" y="45611"/>
                    <a:pt x="0" y="45611"/>
                    <a:pt x="0" y="45611"/>
                  </a:cubicBezTo>
                  <a:cubicBezTo>
                    <a:pt x="0" y="62251"/>
                    <a:pt x="0" y="62251"/>
                    <a:pt x="0" y="62251"/>
                  </a:cubicBezTo>
                  <a:cubicBezTo>
                    <a:pt x="0" y="78694"/>
                    <a:pt x="5986" y="83197"/>
                    <a:pt x="12234" y="87112"/>
                  </a:cubicBezTo>
                  <a:cubicBezTo>
                    <a:pt x="16399" y="89265"/>
                    <a:pt x="23167" y="91810"/>
                    <a:pt x="44251" y="91810"/>
                  </a:cubicBezTo>
                  <a:cubicBezTo>
                    <a:pt x="97874" y="91810"/>
                    <a:pt x="97874" y="91810"/>
                    <a:pt x="97874" y="91810"/>
                  </a:cubicBezTo>
                  <a:cubicBezTo>
                    <a:pt x="97874" y="91810"/>
                    <a:pt x="97874" y="94747"/>
                    <a:pt x="97874" y="95334"/>
                  </a:cubicBezTo>
                  <a:cubicBezTo>
                    <a:pt x="97874" y="102381"/>
                    <a:pt x="96052" y="105318"/>
                    <a:pt x="85379" y="105318"/>
                  </a:cubicBezTo>
                  <a:cubicBezTo>
                    <a:pt x="15878" y="105318"/>
                    <a:pt x="15878" y="105318"/>
                    <a:pt x="15878" y="105318"/>
                  </a:cubicBezTo>
                  <a:cubicBezTo>
                    <a:pt x="15878" y="120000"/>
                    <a:pt x="15878" y="120000"/>
                    <a:pt x="15878" y="120000"/>
                  </a:cubicBezTo>
                  <a:cubicBezTo>
                    <a:pt x="92668" y="120000"/>
                    <a:pt x="92668" y="120000"/>
                    <a:pt x="92668" y="120000"/>
                  </a:cubicBezTo>
                  <a:cubicBezTo>
                    <a:pt x="113232" y="120000"/>
                    <a:pt x="119999" y="113148"/>
                    <a:pt x="119999" y="100032"/>
                  </a:cubicBezTo>
                  <a:cubicBezTo>
                    <a:pt x="119999" y="0"/>
                    <a:pt x="119999" y="0"/>
                    <a:pt x="119999" y="0"/>
                  </a:cubicBezTo>
                  <a:lnTo>
                    <a:pt x="44251" y="0"/>
                  </a:lnTo>
                  <a:close/>
                  <a:moveTo>
                    <a:pt x="97874" y="77911"/>
                  </a:moveTo>
                  <a:cubicBezTo>
                    <a:pt x="51019" y="77911"/>
                    <a:pt x="51019" y="77911"/>
                    <a:pt x="51019" y="77911"/>
                  </a:cubicBezTo>
                  <a:cubicBezTo>
                    <a:pt x="37223" y="77911"/>
                    <a:pt x="23167" y="78694"/>
                    <a:pt x="22906" y="65187"/>
                  </a:cubicBezTo>
                  <a:cubicBezTo>
                    <a:pt x="22906" y="64600"/>
                    <a:pt x="22906" y="59706"/>
                    <a:pt x="22906" y="45220"/>
                  </a:cubicBezTo>
                  <a:cubicBezTo>
                    <a:pt x="22906" y="33083"/>
                    <a:pt x="22646" y="30146"/>
                    <a:pt x="22906" y="28972"/>
                  </a:cubicBezTo>
                  <a:cubicBezTo>
                    <a:pt x="23687" y="17618"/>
                    <a:pt x="29154" y="13703"/>
                    <a:pt x="52060" y="14094"/>
                  </a:cubicBezTo>
                  <a:cubicBezTo>
                    <a:pt x="53362" y="14094"/>
                    <a:pt x="97874" y="14094"/>
                    <a:pt x="97874" y="14094"/>
                  </a:cubicBezTo>
                  <a:lnTo>
                    <a:pt x="97874" y="77911"/>
                  </a:lnTo>
                  <a:close/>
                </a:path>
              </a:pathLst>
            </a:custGeom>
            <a:solidFill>
              <a:srgbClr val="6F6F6F"/>
            </a:solidFill>
            <a:ln>
              <a:noFill/>
            </a:ln>
          </p:spPr>
          <p:txBody>
            <a:bodyPr spcFirstLastPara="1" wrap="square" lIns="79525" tIns="39750" rIns="79525" bIns="397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Final Slide with Contact Details (msg)">
  <p:cSld name="Final Slide with Contact Details (msg)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4"/>
          <p:cNvSpPr/>
          <p:nvPr/>
        </p:nvSpPr>
        <p:spPr>
          <a:xfrm>
            <a:off x="0" y="0"/>
            <a:ext cx="9144000" cy="3428700"/>
          </a:xfrm>
          <a:prstGeom prst="rect">
            <a:avLst/>
          </a:prstGeom>
          <a:solidFill>
            <a:srgbClr val="DFDFDF"/>
          </a:solidFill>
          <a:ln>
            <a:noFill/>
          </a:ln>
        </p:spPr>
        <p:txBody>
          <a:bodyPr spcFirstLastPara="1" wrap="square" lIns="79525" tIns="39750" rIns="79525" bIns="397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45;p4"/>
          <p:cNvSpPr>
            <a:spLocks noGrp="1"/>
          </p:cNvSpPr>
          <p:nvPr>
            <p:ph type="pic" idx="2"/>
          </p:nvPr>
        </p:nvSpPr>
        <p:spPr>
          <a:xfrm>
            <a:off x="1163515" y="620714"/>
            <a:ext cx="611100" cy="8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525" tIns="79525" rIns="79525" bIns="79525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95300" marR="0" lvl="1" indent="-254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Noto Sans Symbols"/>
              <a:buChar char="−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685800" marR="0" lvl="2" indent="-222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9144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Noto Sans Symbols"/>
              <a:buChar char="−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1303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184400" marR="0" lvl="5" indent="-190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590800" marR="0" lvl="6" indent="-215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971800" marR="0" lvl="7" indent="-190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378200" marR="0" lvl="8" indent="-190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" name="Google Shape;46;p4"/>
          <p:cNvSpPr>
            <a:spLocks noGrp="1"/>
          </p:cNvSpPr>
          <p:nvPr>
            <p:ph type="pic" idx="3"/>
          </p:nvPr>
        </p:nvSpPr>
        <p:spPr>
          <a:xfrm>
            <a:off x="1163515" y="1874545"/>
            <a:ext cx="611100" cy="8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525" tIns="79525" rIns="79525" bIns="79525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95300" marR="0" lvl="1" indent="-254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Noto Sans Symbols"/>
              <a:buChar char="−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685800" marR="0" lvl="2" indent="-222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9144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Noto Sans Symbols"/>
              <a:buChar char="−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1303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184400" marR="0" lvl="5" indent="-190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590800" marR="0" lvl="6" indent="-215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971800" marR="0" lvl="7" indent="-190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378200" marR="0" lvl="8" indent="-190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" name="Google Shape;47;p4"/>
          <p:cNvSpPr/>
          <p:nvPr/>
        </p:nvSpPr>
        <p:spPr>
          <a:xfrm>
            <a:off x="7161997" y="2545915"/>
            <a:ext cx="1630200" cy="1766400"/>
          </a:xfrm>
          <a:prstGeom prst="ellipse">
            <a:avLst/>
          </a:prstGeom>
          <a:solidFill>
            <a:srgbClr val="841439"/>
          </a:solidFill>
          <a:ln>
            <a:noFill/>
          </a:ln>
        </p:spPr>
        <p:txBody>
          <a:bodyPr spcFirstLastPara="1" wrap="square" lIns="79525" tIns="39750" rIns="79525" bIns="397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37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8" name="Google Shape;48;p4"/>
          <p:cNvGrpSpPr/>
          <p:nvPr/>
        </p:nvGrpSpPr>
        <p:grpSpPr>
          <a:xfrm>
            <a:off x="975038" y="5563030"/>
            <a:ext cx="5321084" cy="513071"/>
            <a:chOff x="1056265" y="533830"/>
            <a:chExt cx="5764364" cy="513071"/>
          </a:xfrm>
        </p:grpSpPr>
        <p:grpSp>
          <p:nvGrpSpPr>
            <p:cNvPr id="49" name="Google Shape;49;p4"/>
            <p:cNvGrpSpPr/>
            <p:nvPr/>
          </p:nvGrpSpPr>
          <p:grpSpPr>
            <a:xfrm>
              <a:off x="1056265" y="533830"/>
              <a:ext cx="1621193" cy="513071"/>
              <a:chOff x="561" y="2269"/>
              <a:chExt cx="4746" cy="1502"/>
            </a:xfrm>
          </p:grpSpPr>
          <p:sp>
            <p:nvSpPr>
              <p:cNvPr id="50" name="Google Shape;50;p4"/>
              <p:cNvSpPr/>
              <p:nvPr/>
            </p:nvSpPr>
            <p:spPr>
              <a:xfrm>
                <a:off x="561" y="2271"/>
                <a:ext cx="4500" cy="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79525" tIns="39750" rIns="79525" bIns="3975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" name="Google Shape;51;p4"/>
              <p:cNvSpPr/>
              <p:nvPr/>
            </p:nvSpPr>
            <p:spPr>
              <a:xfrm>
                <a:off x="561" y="2905"/>
                <a:ext cx="600" cy="600"/>
              </a:xfrm>
              <a:prstGeom prst="ellipse">
                <a:avLst/>
              </a:prstGeom>
              <a:solidFill>
                <a:srgbClr val="841439"/>
              </a:solidFill>
              <a:ln>
                <a:noFill/>
              </a:ln>
            </p:spPr>
            <p:txBody>
              <a:bodyPr spcFirstLastPara="1" wrap="square" lIns="79525" tIns="39750" rIns="79525" bIns="3975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" name="Google Shape;52;p4"/>
              <p:cNvSpPr/>
              <p:nvPr/>
            </p:nvSpPr>
            <p:spPr>
              <a:xfrm>
                <a:off x="1200" y="2269"/>
                <a:ext cx="1500" cy="12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0" y="0"/>
                    </a:moveTo>
                    <a:cubicBezTo>
                      <a:pt x="0" y="120000"/>
                      <a:pt x="0" y="120000"/>
                      <a:pt x="0" y="120000"/>
                    </a:cubicBezTo>
                    <a:cubicBezTo>
                      <a:pt x="15477" y="120000"/>
                      <a:pt x="15477" y="120000"/>
                      <a:pt x="15477" y="120000"/>
                    </a:cubicBezTo>
                    <a:cubicBezTo>
                      <a:pt x="15477" y="18422"/>
                      <a:pt x="15477" y="18422"/>
                      <a:pt x="15477" y="18422"/>
                    </a:cubicBezTo>
                    <a:cubicBezTo>
                      <a:pt x="15477" y="18422"/>
                      <a:pt x="39696" y="18422"/>
                      <a:pt x="51350" y="18422"/>
                    </a:cubicBezTo>
                    <a:cubicBezTo>
                      <a:pt x="51350" y="120000"/>
                      <a:pt x="51350" y="120000"/>
                      <a:pt x="51350" y="120000"/>
                    </a:cubicBezTo>
                    <a:cubicBezTo>
                      <a:pt x="66828" y="120000"/>
                      <a:pt x="66828" y="120000"/>
                      <a:pt x="66828" y="120000"/>
                    </a:cubicBezTo>
                    <a:cubicBezTo>
                      <a:pt x="66828" y="18422"/>
                      <a:pt x="66828" y="18422"/>
                      <a:pt x="66828" y="18422"/>
                    </a:cubicBezTo>
                    <a:cubicBezTo>
                      <a:pt x="77207" y="18422"/>
                      <a:pt x="85948" y="18422"/>
                      <a:pt x="90682" y="18422"/>
                    </a:cubicBezTo>
                    <a:cubicBezTo>
                      <a:pt x="98694" y="18422"/>
                      <a:pt x="104339" y="25074"/>
                      <a:pt x="104339" y="39658"/>
                    </a:cubicBezTo>
                    <a:cubicBezTo>
                      <a:pt x="104339" y="120000"/>
                      <a:pt x="104339" y="120000"/>
                      <a:pt x="104339" y="120000"/>
                    </a:cubicBezTo>
                    <a:cubicBezTo>
                      <a:pt x="120000" y="120000"/>
                      <a:pt x="120000" y="120000"/>
                      <a:pt x="120000" y="120000"/>
                    </a:cubicBezTo>
                    <a:cubicBezTo>
                      <a:pt x="120000" y="88528"/>
                      <a:pt x="120000" y="61151"/>
                      <a:pt x="120000" y="33773"/>
                    </a:cubicBezTo>
                    <a:cubicBezTo>
                      <a:pt x="120000" y="17398"/>
                      <a:pt x="113990" y="0"/>
                      <a:pt x="98512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6F6F6F"/>
              </a:solidFill>
              <a:ln>
                <a:noFill/>
              </a:ln>
            </p:spPr>
            <p:txBody>
              <a:bodyPr spcFirstLastPara="1" wrap="square" lIns="79525" tIns="39750" rIns="79525" bIns="3975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" name="Google Shape;53;p4"/>
              <p:cNvSpPr/>
              <p:nvPr/>
            </p:nvSpPr>
            <p:spPr>
              <a:xfrm>
                <a:off x="2877" y="2269"/>
                <a:ext cx="1200" cy="12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31025" y="0"/>
                    </a:moveTo>
                    <a:cubicBezTo>
                      <a:pt x="7179" y="0"/>
                      <a:pt x="0" y="15863"/>
                      <a:pt x="0" y="33262"/>
                    </a:cubicBezTo>
                    <a:cubicBezTo>
                      <a:pt x="0" y="52196"/>
                      <a:pt x="7948" y="68059"/>
                      <a:pt x="29487" y="68059"/>
                    </a:cubicBezTo>
                    <a:cubicBezTo>
                      <a:pt x="48974" y="68059"/>
                      <a:pt x="67179" y="68059"/>
                      <a:pt x="81794" y="68059"/>
                    </a:cubicBezTo>
                    <a:cubicBezTo>
                      <a:pt x="97692" y="68059"/>
                      <a:pt x="97692" y="80341"/>
                      <a:pt x="97692" y="85714"/>
                    </a:cubicBezTo>
                    <a:cubicBezTo>
                      <a:pt x="97692" y="91087"/>
                      <a:pt x="97692" y="101833"/>
                      <a:pt x="82051" y="101833"/>
                    </a:cubicBezTo>
                    <a:cubicBezTo>
                      <a:pt x="69743" y="101833"/>
                      <a:pt x="2051" y="101833"/>
                      <a:pt x="2051" y="101833"/>
                    </a:cubicBezTo>
                    <a:cubicBezTo>
                      <a:pt x="2051" y="101833"/>
                      <a:pt x="2051" y="114882"/>
                      <a:pt x="2051" y="120000"/>
                    </a:cubicBezTo>
                    <a:cubicBezTo>
                      <a:pt x="91282" y="120000"/>
                      <a:pt x="91282" y="120000"/>
                      <a:pt x="91282" y="120000"/>
                    </a:cubicBezTo>
                    <a:cubicBezTo>
                      <a:pt x="113589" y="120000"/>
                      <a:pt x="120000" y="106950"/>
                      <a:pt x="120000" y="85970"/>
                    </a:cubicBezTo>
                    <a:cubicBezTo>
                      <a:pt x="120000" y="60895"/>
                      <a:pt x="111794" y="49637"/>
                      <a:pt x="92820" y="49637"/>
                    </a:cubicBezTo>
                    <a:cubicBezTo>
                      <a:pt x="70256" y="49637"/>
                      <a:pt x="54615" y="49637"/>
                      <a:pt x="36410" y="49637"/>
                    </a:cubicBezTo>
                    <a:cubicBezTo>
                      <a:pt x="22051" y="49637"/>
                      <a:pt x="22051" y="40170"/>
                      <a:pt x="22051" y="33773"/>
                    </a:cubicBezTo>
                    <a:cubicBezTo>
                      <a:pt x="22051" y="28656"/>
                      <a:pt x="23589" y="18422"/>
                      <a:pt x="38717" y="18422"/>
                    </a:cubicBezTo>
                    <a:cubicBezTo>
                      <a:pt x="54871" y="18422"/>
                      <a:pt x="115897" y="18422"/>
                      <a:pt x="115897" y="18422"/>
                    </a:cubicBezTo>
                    <a:cubicBezTo>
                      <a:pt x="115897" y="11002"/>
                      <a:pt x="115897" y="6908"/>
                      <a:pt x="115897" y="0"/>
                    </a:cubicBezTo>
                    <a:cubicBezTo>
                      <a:pt x="31025" y="0"/>
                      <a:pt x="31025" y="0"/>
                      <a:pt x="31025" y="0"/>
                    </a:cubicBezTo>
                    <a:close/>
                  </a:path>
                </a:pathLst>
              </a:custGeom>
              <a:solidFill>
                <a:srgbClr val="6F6F6F"/>
              </a:solidFill>
              <a:ln>
                <a:noFill/>
              </a:ln>
            </p:spPr>
            <p:txBody>
              <a:bodyPr spcFirstLastPara="1" wrap="square" lIns="79525" tIns="39750" rIns="79525" bIns="3975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" name="Google Shape;54;p4"/>
              <p:cNvSpPr/>
              <p:nvPr/>
            </p:nvSpPr>
            <p:spPr>
              <a:xfrm>
                <a:off x="4107" y="2269"/>
                <a:ext cx="1200" cy="15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44251" y="0"/>
                    </a:moveTo>
                    <a:cubicBezTo>
                      <a:pt x="24468" y="0"/>
                      <a:pt x="16919" y="2349"/>
                      <a:pt x="11453" y="5676"/>
                    </a:cubicBezTo>
                    <a:cubicBezTo>
                      <a:pt x="5726" y="9200"/>
                      <a:pt x="260" y="13703"/>
                      <a:pt x="0" y="29168"/>
                    </a:cubicBezTo>
                    <a:cubicBezTo>
                      <a:pt x="0" y="45611"/>
                      <a:pt x="0" y="45611"/>
                      <a:pt x="0" y="45611"/>
                    </a:cubicBezTo>
                    <a:cubicBezTo>
                      <a:pt x="0" y="62251"/>
                      <a:pt x="0" y="62251"/>
                      <a:pt x="0" y="62251"/>
                    </a:cubicBezTo>
                    <a:cubicBezTo>
                      <a:pt x="0" y="78694"/>
                      <a:pt x="5986" y="83197"/>
                      <a:pt x="12234" y="87112"/>
                    </a:cubicBezTo>
                    <a:cubicBezTo>
                      <a:pt x="16399" y="89265"/>
                      <a:pt x="23167" y="91810"/>
                      <a:pt x="44251" y="91810"/>
                    </a:cubicBezTo>
                    <a:cubicBezTo>
                      <a:pt x="97874" y="91810"/>
                      <a:pt x="97874" y="91810"/>
                      <a:pt x="97874" y="91810"/>
                    </a:cubicBezTo>
                    <a:cubicBezTo>
                      <a:pt x="97874" y="91810"/>
                      <a:pt x="97874" y="94747"/>
                      <a:pt x="97874" y="95334"/>
                    </a:cubicBezTo>
                    <a:cubicBezTo>
                      <a:pt x="97874" y="102381"/>
                      <a:pt x="96052" y="105318"/>
                      <a:pt x="85379" y="105318"/>
                    </a:cubicBezTo>
                    <a:cubicBezTo>
                      <a:pt x="15878" y="105318"/>
                      <a:pt x="15878" y="105318"/>
                      <a:pt x="15878" y="105318"/>
                    </a:cubicBezTo>
                    <a:cubicBezTo>
                      <a:pt x="15878" y="120000"/>
                      <a:pt x="15878" y="120000"/>
                      <a:pt x="15878" y="120000"/>
                    </a:cubicBezTo>
                    <a:cubicBezTo>
                      <a:pt x="92668" y="120000"/>
                      <a:pt x="92668" y="120000"/>
                      <a:pt x="92668" y="120000"/>
                    </a:cubicBezTo>
                    <a:cubicBezTo>
                      <a:pt x="113232" y="120000"/>
                      <a:pt x="119999" y="113148"/>
                      <a:pt x="119999" y="100032"/>
                    </a:cubicBezTo>
                    <a:cubicBezTo>
                      <a:pt x="119999" y="0"/>
                      <a:pt x="119999" y="0"/>
                      <a:pt x="119999" y="0"/>
                    </a:cubicBezTo>
                    <a:lnTo>
                      <a:pt x="44251" y="0"/>
                    </a:lnTo>
                    <a:close/>
                    <a:moveTo>
                      <a:pt x="97874" y="77911"/>
                    </a:moveTo>
                    <a:cubicBezTo>
                      <a:pt x="51019" y="77911"/>
                      <a:pt x="51019" y="77911"/>
                      <a:pt x="51019" y="77911"/>
                    </a:cubicBezTo>
                    <a:cubicBezTo>
                      <a:pt x="37223" y="77911"/>
                      <a:pt x="23167" y="78694"/>
                      <a:pt x="22906" y="65187"/>
                    </a:cubicBezTo>
                    <a:cubicBezTo>
                      <a:pt x="22906" y="64600"/>
                      <a:pt x="22906" y="59706"/>
                      <a:pt x="22906" y="45220"/>
                    </a:cubicBezTo>
                    <a:cubicBezTo>
                      <a:pt x="22906" y="33083"/>
                      <a:pt x="22646" y="30146"/>
                      <a:pt x="22906" y="28972"/>
                    </a:cubicBezTo>
                    <a:cubicBezTo>
                      <a:pt x="23687" y="17618"/>
                      <a:pt x="29154" y="13703"/>
                      <a:pt x="52060" y="14094"/>
                    </a:cubicBezTo>
                    <a:cubicBezTo>
                      <a:pt x="53362" y="14094"/>
                      <a:pt x="97874" y="14094"/>
                      <a:pt x="97874" y="14094"/>
                    </a:cubicBezTo>
                    <a:lnTo>
                      <a:pt x="97874" y="77911"/>
                    </a:lnTo>
                    <a:close/>
                  </a:path>
                </a:pathLst>
              </a:custGeom>
              <a:solidFill>
                <a:srgbClr val="6F6F6F"/>
              </a:solidFill>
              <a:ln>
                <a:noFill/>
              </a:ln>
            </p:spPr>
            <p:txBody>
              <a:bodyPr spcFirstLastPara="1" wrap="square" lIns="79525" tIns="39750" rIns="79525" bIns="3975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5" name="Google Shape;55;p4"/>
            <p:cNvSpPr txBox="1"/>
            <p:nvPr/>
          </p:nvSpPr>
          <p:spPr>
            <a:xfrm>
              <a:off x="2922429" y="740522"/>
              <a:ext cx="38982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1200">
                  <a:solidFill>
                    <a:srgbClr val="841439"/>
                  </a:solidFill>
                  <a:latin typeface="Arial"/>
                  <a:ea typeface="Arial"/>
                  <a:cs typeface="Arial"/>
                  <a:sym typeface="Arial"/>
                </a:rPr>
                <a:t>.consulting .solutions .partnership</a:t>
              </a:r>
              <a:endParaRPr sz="1200" i="1">
                <a:solidFill>
                  <a:srgbClr val="84143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(msg)">
  <p:cSld name="Title and Content (msg)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 txBox="1">
            <a:spLocks noGrp="1"/>
          </p:cNvSpPr>
          <p:nvPr>
            <p:ph type="body" idx="1"/>
          </p:nvPr>
        </p:nvSpPr>
        <p:spPr>
          <a:xfrm>
            <a:off x="351691" y="134279"/>
            <a:ext cx="6881100" cy="2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525" tIns="79525" rIns="79525" bIns="79525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Noto Sans Symbols"/>
              <a:buNone/>
              <a:defRPr sz="12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Noto Sans Symbols"/>
              <a:buNone/>
              <a:defRPr sz="10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" name="Google Shape;58;p5"/>
          <p:cNvSpPr txBox="1">
            <a:spLocks noGrp="1"/>
          </p:cNvSpPr>
          <p:nvPr>
            <p:ph type="body" idx="2"/>
          </p:nvPr>
        </p:nvSpPr>
        <p:spPr>
          <a:xfrm>
            <a:off x="351691" y="5949951"/>
            <a:ext cx="6880800" cy="3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525" tIns="79525" rIns="79525" bIns="79525" anchor="b" anchorCtr="0">
            <a:noAutofit/>
          </a:bodyPr>
          <a:lstStyle>
            <a:lvl1pPr marL="457200" marR="0" lvl="0" indent="-2730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Arial"/>
              <a:buAutoNum type="arabicPeriod"/>
              <a:defRPr sz="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Noto Sans Symbols"/>
              <a:buNone/>
              <a:defRPr sz="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  <a:defRPr sz="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Noto Sans Symbols"/>
              <a:buNone/>
              <a:defRPr sz="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Arial"/>
              <a:buNone/>
              <a:defRPr sz="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" name="Google Shape;59;p5"/>
          <p:cNvSpPr txBox="1">
            <a:spLocks noGrp="1"/>
          </p:cNvSpPr>
          <p:nvPr>
            <p:ph type="title"/>
          </p:nvPr>
        </p:nvSpPr>
        <p:spPr>
          <a:xfrm>
            <a:off x="351691" y="412750"/>
            <a:ext cx="6880800" cy="83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525" tIns="79525" rIns="79525" bIns="79525" anchor="ctr" anchorCtr="0">
            <a:noAutofit/>
          </a:bodyPr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 indent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3pPr>
            <a:lvl4pPr lvl="3" indent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4pPr>
            <a:lvl5pPr lvl="4" indent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5pPr>
            <a:lvl6pPr lvl="5" indent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6pPr>
            <a:lvl7pPr lvl="6" indent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7pPr>
            <a:lvl8pPr lvl="7" indent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8pPr>
            <a:lvl9pPr lvl="8" indent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>
            <a:endParaRPr/>
          </a:p>
        </p:txBody>
      </p:sp>
      <p:sp>
        <p:nvSpPr>
          <p:cNvPr id="60" name="Google Shape;60;p5"/>
          <p:cNvSpPr txBox="1">
            <a:spLocks noGrp="1"/>
          </p:cNvSpPr>
          <p:nvPr>
            <p:ph type="ftr" idx="11"/>
          </p:nvPr>
        </p:nvSpPr>
        <p:spPr>
          <a:xfrm>
            <a:off x="351691" y="6575786"/>
            <a:ext cx="6880800" cy="1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525" tIns="79525" rIns="79525" bIns="795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7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06400" marR="0" lvl="1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787400" marR="0" lvl="2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193800" marR="0" lvl="3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600200" marR="0" lvl="4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981200" marR="0" lvl="5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387600" marR="0" lvl="6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794000" marR="0" lvl="7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175000" marR="0" lvl="8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" name="Google Shape;61;p5"/>
          <p:cNvSpPr txBox="1">
            <a:spLocks noGrp="1"/>
          </p:cNvSpPr>
          <p:nvPr>
            <p:ph type="sldNum" idx="12"/>
          </p:nvPr>
        </p:nvSpPr>
        <p:spPr>
          <a:xfrm>
            <a:off x="8359678" y="6575786"/>
            <a:ext cx="432600" cy="1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400" b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800" b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800" b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800" b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800" b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800" b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800" b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800" b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800" b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de" smtClean="0"/>
              <a:pPr/>
              <a:t>‹#›</a:t>
            </a:fld>
            <a:endParaRPr lang="de"/>
          </a:p>
        </p:txBody>
      </p:sp>
      <p:sp>
        <p:nvSpPr>
          <p:cNvPr id="62" name="Google Shape;62;p5"/>
          <p:cNvSpPr txBox="1">
            <a:spLocks noGrp="1"/>
          </p:cNvSpPr>
          <p:nvPr>
            <p:ph type="body" idx="3"/>
          </p:nvPr>
        </p:nvSpPr>
        <p:spPr>
          <a:xfrm>
            <a:off x="345831" y="1633538"/>
            <a:ext cx="8446500" cy="43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525" tIns="79525" rIns="79525" bIns="79525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Noto Sans Symbols"/>
              <a:buChar char="−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Noto Sans Symbols"/>
              <a:buChar char="−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63" name="Google Shape;63;p5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04920" y="59284"/>
            <a:ext cx="845244" cy="8452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ntents (msg)">
  <p:cSld name="Title and two Contents (msg)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 txBox="1">
            <a:spLocks noGrp="1"/>
          </p:cNvSpPr>
          <p:nvPr>
            <p:ph type="title"/>
          </p:nvPr>
        </p:nvSpPr>
        <p:spPr>
          <a:xfrm>
            <a:off x="351691" y="412750"/>
            <a:ext cx="6880800" cy="83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525" tIns="79525" rIns="79525" bIns="79525" anchor="ctr" anchorCtr="0">
            <a:noAutofit/>
          </a:bodyPr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 indent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3pPr>
            <a:lvl4pPr lvl="3" indent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4pPr>
            <a:lvl5pPr lvl="4" indent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5pPr>
            <a:lvl6pPr lvl="5" indent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6pPr>
            <a:lvl7pPr lvl="6" indent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7pPr>
            <a:lvl8pPr lvl="7" indent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8pPr>
            <a:lvl9pPr lvl="8" indent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>
            <a:endParaRPr/>
          </a:p>
        </p:txBody>
      </p:sp>
      <p:sp>
        <p:nvSpPr>
          <p:cNvPr id="66" name="Google Shape;66;p6"/>
          <p:cNvSpPr txBox="1">
            <a:spLocks noGrp="1"/>
          </p:cNvSpPr>
          <p:nvPr>
            <p:ph type="body" idx="1"/>
          </p:nvPr>
        </p:nvSpPr>
        <p:spPr>
          <a:xfrm>
            <a:off x="344366" y="1633538"/>
            <a:ext cx="4071300" cy="43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525" tIns="79525" rIns="79525" bIns="79525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Noto Sans Symbols"/>
              <a:buChar char="−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Noto Sans Symbols"/>
              <a:buChar char="−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" name="Google Shape;67;p6"/>
          <p:cNvSpPr txBox="1">
            <a:spLocks noGrp="1"/>
          </p:cNvSpPr>
          <p:nvPr>
            <p:ph type="body" idx="2"/>
          </p:nvPr>
        </p:nvSpPr>
        <p:spPr>
          <a:xfrm>
            <a:off x="4755720" y="1633538"/>
            <a:ext cx="4029600" cy="43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525" tIns="79525" rIns="79525" bIns="79525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Noto Sans Symbols"/>
              <a:buChar char="−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Noto Sans Symbols"/>
              <a:buChar char="−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" name="Google Shape;68;p6"/>
          <p:cNvSpPr txBox="1">
            <a:spLocks noGrp="1"/>
          </p:cNvSpPr>
          <p:nvPr>
            <p:ph type="body" idx="3"/>
          </p:nvPr>
        </p:nvSpPr>
        <p:spPr>
          <a:xfrm>
            <a:off x="351691" y="134279"/>
            <a:ext cx="6881100" cy="2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525" tIns="79525" rIns="79525" bIns="79525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Noto Sans Symbols"/>
              <a:buNone/>
              <a:defRPr sz="12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Noto Sans Symbols"/>
              <a:buNone/>
              <a:defRPr sz="10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" name="Google Shape;69;p6"/>
          <p:cNvSpPr txBox="1">
            <a:spLocks noGrp="1"/>
          </p:cNvSpPr>
          <p:nvPr>
            <p:ph type="ftr" idx="11"/>
          </p:nvPr>
        </p:nvSpPr>
        <p:spPr>
          <a:xfrm>
            <a:off x="351691" y="6575786"/>
            <a:ext cx="6880800" cy="1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525" tIns="79525" rIns="79525" bIns="795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7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06400" marR="0" lvl="1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787400" marR="0" lvl="2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193800" marR="0" lvl="3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600200" marR="0" lvl="4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981200" marR="0" lvl="5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387600" marR="0" lvl="6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794000" marR="0" lvl="7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175000" marR="0" lvl="8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Google Shape;70;p6"/>
          <p:cNvSpPr txBox="1">
            <a:spLocks noGrp="1"/>
          </p:cNvSpPr>
          <p:nvPr>
            <p:ph type="sldNum" idx="12"/>
          </p:nvPr>
        </p:nvSpPr>
        <p:spPr>
          <a:xfrm>
            <a:off x="8359678" y="6575786"/>
            <a:ext cx="432600" cy="1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800" b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800" b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800" b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800" b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800" b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800" b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800" b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800" b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800" b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71" name="Google Shape;71;p6"/>
          <p:cNvSpPr txBox="1">
            <a:spLocks noGrp="1"/>
          </p:cNvSpPr>
          <p:nvPr>
            <p:ph type="body" idx="4"/>
          </p:nvPr>
        </p:nvSpPr>
        <p:spPr>
          <a:xfrm>
            <a:off x="351691" y="5949951"/>
            <a:ext cx="6880800" cy="3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525" tIns="79525" rIns="79525" bIns="79525" anchor="b" anchorCtr="0">
            <a:noAutofit/>
          </a:bodyPr>
          <a:lstStyle>
            <a:lvl1pPr marL="457200" marR="0" lvl="0" indent="-2730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Arial"/>
              <a:buAutoNum type="arabicPeriod"/>
              <a:defRPr sz="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Noto Sans Symbols"/>
              <a:buNone/>
              <a:defRPr sz="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  <a:defRPr sz="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Noto Sans Symbols"/>
              <a:buNone/>
              <a:defRPr sz="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Arial"/>
              <a:buNone/>
              <a:defRPr sz="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72" name="Google Shape;72;p6"/>
          <p:cNvGrpSpPr/>
          <p:nvPr/>
        </p:nvGrpSpPr>
        <p:grpSpPr>
          <a:xfrm>
            <a:off x="7723162" y="243568"/>
            <a:ext cx="1094986" cy="375416"/>
            <a:chOff x="561" y="2269"/>
            <a:chExt cx="4746" cy="1502"/>
          </a:xfrm>
        </p:grpSpPr>
        <p:sp>
          <p:nvSpPr>
            <p:cNvPr id="73" name="Google Shape;73;p6"/>
            <p:cNvSpPr/>
            <p:nvPr/>
          </p:nvSpPr>
          <p:spPr>
            <a:xfrm>
              <a:off x="561" y="2271"/>
              <a:ext cx="4500" cy="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9525" tIns="39750" rIns="79525" bIns="397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74;p6"/>
            <p:cNvSpPr/>
            <p:nvPr/>
          </p:nvSpPr>
          <p:spPr>
            <a:xfrm>
              <a:off x="561" y="2905"/>
              <a:ext cx="600" cy="600"/>
            </a:xfrm>
            <a:prstGeom prst="ellipse">
              <a:avLst/>
            </a:prstGeom>
            <a:solidFill>
              <a:srgbClr val="841439"/>
            </a:solidFill>
            <a:ln>
              <a:noFill/>
            </a:ln>
          </p:spPr>
          <p:txBody>
            <a:bodyPr spcFirstLastPara="1" wrap="square" lIns="79525" tIns="39750" rIns="79525" bIns="397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75;p6"/>
            <p:cNvSpPr/>
            <p:nvPr/>
          </p:nvSpPr>
          <p:spPr>
            <a:xfrm>
              <a:off x="1200" y="2269"/>
              <a:ext cx="1500" cy="1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cubicBezTo>
                    <a:pt x="0" y="120000"/>
                    <a:pt x="0" y="120000"/>
                    <a:pt x="0" y="120000"/>
                  </a:cubicBezTo>
                  <a:cubicBezTo>
                    <a:pt x="15477" y="120000"/>
                    <a:pt x="15477" y="120000"/>
                    <a:pt x="15477" y="120000"/>
                  </a:cubicBezTo>
                  <a:cubicBezTo>
                    <a:pt x="15477" y="18422"/>
                    <a:pt x="15477" y="18422"/>
                    <a:pt x="15477" y="18422"/>
                  </a:cubicBezTo>
                  <a:cubicBezTo>
                    <a:pt x="15477" y="18422"/>
                    <a:pt x="39696" y="18422"/>
                    <a:pt x="51350" y="18422"/>
                  </a:cubicBezTo>
                  <a:cubicBezTo>
                    <a:pt x="51350" y="120000"/>
                    <a:pt x="51350" y="120000"/>
                    <a:pt x="51350" y="120000"/>
                  </a:cubicBezTo>
                  <a:cubicBezTo>
                    <a:pt x="66828" y="120000"/>
                    <a:pt x="66828" y="120000"/>
                    <a:pt x="66828" y="120000"/>
                  </a:cubicBezTo>
                  <a:cubicBezTo>
                    <a:pt x="66828" y="18422"/>
                    <a:pt x="66828" y="18422"/>
                    <a:pt x="66828" y="18422"/>
                  </a:cubicBezTo>
                  <a:cubicBezTo>
                    <a:pt x="77207" y="18422"/>
                    <a:pt x="85948" y="18422"/>
                    <a:pt x="90682" y="18422"/>
                  </a:cubicBezTo>
                  <a:cubicBezTo>
                    <a:pt x="98694" y="18422"/>
                    <a:pt x="104339" y="25074"/>
                    <a:pt x="104339" y="39658"/>
                  </a:cubicBezTo>
                  <a:cubicBezTo>
                    <a:pt x="104339" y="120000"/>
                    <a:pt x="104339" y="120000"/>
                    <a:pt x="104339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88528"/>
                    <a:pt x="120000" y="61151"/>
                    <a:pt x="120000" y="33773"/>
                  </a:cubicBezTo>
                  <a:cubicBezTo>
                    <a:pt x="120000" y="17398"/>
                    <a:pt x="113990" y="0"/>
                    <a:pt x="98512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6F6F6F"/>
            </a:solidFill>
            <a:ln>
              <a:noFill/>
            </a:ln>
          </p:spPr>
          <p:txBody>
            <a:bodyPr spcFirstLastPara="1" wrap="square" lIns="79525" tIns="39750" rIns="79525" bIns="397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p6"/>
            <p:cNvSpPr/>
            <p:nvPr/>
          </p:nvSpPr>
          <p:spPr>
            <a:xfrm>
              <a:off x="2877" y="2269"/>
              <a:ext cx="1200" cy="1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31025" y="0"/>
                  </a:moveTo>
                  <a:cubicBezTo>
                    <a:pt x="7179" y="0"/>
                    <a:pt x="0" y="15863"/>
                    <a:pt x="0" y="33262"/>
                  </a:cubicBezTo>
                  <a:cubicBezTo>
                    <a:pt x="0" y="52196"/>
                    <a:pt x="7948" y="68059"/>
                    <a:pt x="29487" y="68059"/>
                  </a:cubicBezTo>
                  <a:cubicBezTo>
                    <a:pt x="48974" y="68059"/>
                    <a:pt x="67179" y="68059"/>
                    <a:pt x="81794" y="68059"/>
                  </a:cubicBezTo>
                  <a:cubicBezTo>
                    <a:pt x="97692" y="68059"/>
                    <a:pt x="97692" y="80341"/>
                    <a:pt x="97692" y="85714"/>
                  </a:cubicBezTo>
                  <a:cubicBezTo>
                    <a:pt x="97692" y="91087"/>
                    <a:pt x="97692" y="101833"/>
                    <a:pt x="82051" y="101833"/>
                  </a:cubicBezTo>
                  <a:cubicBezTo>
                    <a:pt x="69743" y="101833"/>
                    <a:pt x="2051" y="101833"/>
                    <a:pt x="2051" y="101833"/>
                  </a:cubicBezTo>
                  <a:cubicBezTo>
                    <a:pt x="2051" y="101833"/>
                    <a:pt x="2051" y="114882"/>
                    <a:pt x="2051" y="120000"/>
                  </a:cubicBezTo>
                  <a:cubicBezTo>
                    <a:pt x="91282" y="120000"/>
                    <a:pt x="91282" y="120000"/>
                    <a:pt x="91282" y="120000"/>
                  </a:cubicBezTo>
                  <a:cubicBezTo>
                    <a:pt x="113589" y="120000"/>
                    <a:pt x="120000" y="106950"/>
                    <a:pt x="120000" y="85970"/>
                  </a:cubicBezTo>
                  <a:cubicBezTo>
                    <a:pt x="120000" y="60895"/>
                    <a:pt x="111794" y="49637"/>
                    <a:pt x="92820" y="49637"/>
                  </a:cubicBezTo>
                  <a:cubicBezTo>
                    <a:pt x="70256" y="49637"/>
                    <a:pt x="54615" y="49637"/>
                    <a:pt x="36410" y="49637"/>
                  </a:cubicBezTo>
                  <a:cubicBezTo>
                    <a:pt x="22051" y="49637"/>
                    <a:pt x="22051" y="40170"/>
                    <a:pt x="22051" y="33773"/>
                  </a:cubicBezTo>
                  <a:cubicBezTo>
                    <a:pt x="22051" y="28656"/>
                    <a:pt x="23589" y="18422"/>
                    <a:pt x="38717" y="18422"/>
                  </a:cubicBezTo>
                  <a:cubicBezTo>
                    <a:pt x="54871" y="18422"/>
                    <a:pt x="115897" y="18422"/>
                    <a:pt x="115897" y="18422"/>
                  </a:cubicBezTo>
                  <a:cubicBezTo>
                    <a:pt x="115897" y="11002"/>
                    <a:pt x="115897" y="6908"/>
                    <a:pt x="115897" y="0"/>
                  </a:cubicBezTo>
                  <a:cubicBezTo>
                    <a:pt x="31025" y="0"/>
                    <a:pt x="31025" y="0"/>
                    <a:pt x="31025" y="0"/>
                  </a:cubicBezTo>
                  <a:close/>
                </a:path>
              </a:pathLst>
            </a:custGeom>
            <a:solidFill>
              <a:srgbClr val="6F6F6F"/>
            </a:solidFill>
            <a:ln>
              <a:noFill/>
            </a:ln>
          </p:spPr>
          <p:txBody>
            <a:bodyPr spcFirstLastPara="1" wrap="square" lIns="79525" tIns="39750" rIns="79525" bIns="397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77;p6"/>
            <p:cNvSpPr/>
            <p:nvPr/>
          </p:nvSpPr>
          <p:spPr>
            <a:xfrm>
              <a:off x="4107" y="2269"/>
              <a:ext cx="1200" cy="1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4251" y="0"/>
                  </a:moveTo>
                  <a:cubicBezTo>
                    <a:pt x="24468" y="0"/>
                    <a:pt x="16919" y="2349"/>
                    <a:pt x="11453" y="5676"/>
                  </a:cubicBezTo>
                  <a:cubicBezTo>
                    <a:pt x="5726" y="9200"/>
                    <a:pt x="260" y="13703"/>
                    <a:pt x="0" y="29168"/>
                  </a:cubicBezTo>
                  <a:cubicBezTo>
                    <a:pt x="0" y="45611"/>
                    <a:pt x="0" y="45611"/>
                    <a:pt x="0" y="45611"/>
                  </a:cubicBezTo>
                  <a:cubicBezTo>
                    <a:pt x="0" y="62251"/>
                    <a:pt x="0" y="62251"/>
                    <a:pt x="0" y="62251"/>
                  </a:cubicBezTo>
                  <a:cubicBezTo>
                    <a:pt x="0" y="78694"/>
                    <a:pt x="5986" y="83197"/>
                    <a:pt x="12234" y="87112"/>
                  </a:cubicBezTo>
                  <a:cubicBezTo>
                    <a:pt x="16399" y="89265"/>
                    <a:pt x="23167" y="91810"/>
                    <a:pt x="44251" y="91810"/>
                  </a:cubicBezTo>
                  <a:cubicBezTo>
                    <a:pt x="97874" y="91810"/>
                    <a:pt x="97874" y="91810"/>
                    <a:pt x="97874" y="91810"/>
                  </a:cubicBezTo>
                  <a:cubicBezTo>
                    <a:pt x="97874" y="91810"/>
                    <a:pt x="97874" y="94747"/>
                    <a:pt x="97874" y="95334"/>
                  </a:cubicBezTo>
                  <a:cubicBezTo>
                    <a:pt x="97874" y="102381"/>
                    <a:pt x="96052" y="105318"/>
                    <a:pt x="85379" y="105318"/>
                  </a:cubicBezTo>
                  <a:cubicBezTo>
                    <a:pt x="15878" y="105318"/>
                    <a:pt x="15878" y="105318"/>
                    <a:pt x="15878" y="105318"/>
                  </a:cubicBezTo>
                  <a:cubicBezTo>
                    <a:pt x="15878" y="120000"/>
                    <a:pt x="15878" y="120000"/>
                    <a:pt x="15878" y="120000"/>
                  </a:cubicBezTo>
                  <a:cubicBezTo>
                    <a:pt x="92668" y="120000"/>
                    <a:pt x="92668" y="120000"/>
                    <a:pt x="92668" y="120000"/>
                  </a:cubicBezTo>
                  <a:cubicBezTo>
                    <a:pt x="113232" y="120000"/>
                    <a:pt x="119999" y="113148"/>
                    <a:pt x="119999" y="100032"/>
                  </a:cubicBezTo>
                  <a:cubicBezTo>
                    <a:pt x="119999" y="0"/>
                    <a:pt x="119999" y="0"/>
                    <a:pt x="119999" y="0"/>
                  </a:cubicBezTo>
                  <a:lnTo>
                    <a:pt x="44251" y="0"/>
                  </a:lnTo>
                  <a:close/>
                  <a:moveTo>
                    <a:pt x="97874" y="77911"/>
                  </a:moveTo>
                  <a:cubicBezTo>
                    <a:pt x="51019" y="77911"/>
                    <a:pt x="51019" y="77911"/>
                    <a:pt x="51019" y="77911"/>
                  </a:cubicBezTo>
                  <a:cubicBezTo>
                    <a:pt x="37223" y="77911"/>
                    <a:pt x="23167" y="78694"/>
                    <a:pt x="22906" y="65187"/>
                  </a:cubicBezTo>
                  <a:cubicBezTo>
                    <a:pt x="22906" y="64600"/>
                    <a:pt x="22906" y="59706"/>
                    <a:pt x="22906" y="45220"/>
                  </a:cubicBezTo>
                  <a:cubicBezTo>
                    <a:pt x="22906" y="33083"/>
                    <a:pt x="22646" y="30146"/>
                    <a:pt x="22906" y="28972"/>
                  </a:cubicBezTo>
                  <a:cubicBezTo>
                    <a:pt x="23687" y="17618"/>
                    <a:pt x="29154" y="13703"/>
                    <a:pt x="52060" y="14094"/>
                  </a:cubicBezTo>
                  <a:cubicBezTo>
                    <a:pt x="53362" y="14094"/>
                    <a:pt x="97874" y="14094"/>
                    <a:pt x="97874" y="14094"/>
                  </a:cubicBezTo>
                  <a:lnTo>
                    <a:pt x="97874" y="77911"/>
                  </a:lnTo>
                  <a:close/>
                </a:path>
              </a:pathLst>
            </a:custGeom>
            <a:solidFill>
              <a:srgbClr val="6F6F6F"/>
            </a:solidFill>
            <a:ln>
              <a:noFill/>
            </a:ln>
          </p:spPr>
          <p:txBody>
            <a:bodyPr spcFirstLastPara="1" wrap="square" lIns="79525" tIns="39750" rIns="79525" bIns="397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(msg)">
  <p:cSld name="Title only (msg)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7"/>
          <p:cNvSpPr txBox="1">
            <a:spLocks noGrp="1"/>
          </p:cNvSpPr>
          <p:nvPr>
            <p:ph type="ftr" idx="11"/>
          </p:nvPr>
        </p:nvSpPr>
        <p:spPr>
          <a:xfrm>
            <a:off x="351691" y="6575786"/>
            <a:ext cx="6880800" cy="1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525" tIns="79525" rIns="79525" bIns="795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7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06400" marR="0" lvl="1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787400" marR="0" lvl="2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193800" marR="0" lvl="3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600200" marR="0" lvl="4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981200" marR="0" lvl="5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387600" marR="0" lvl="6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794000" marR="0" lvl="7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175000" marR="0" lvl="8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" name="Google Shape;80;p7"/>
          <p:cNvSpPr txBox="1">
            <a:spLocks noGrp="1"/>
          </p:cNvSpPr>
          <p:nvPr>
            <p:ph type="sldNum" idx="12"/>
          </p:nvPr>
        </p:nvSpPr>
        <p:spPr>
          <a:xfrm>
            <a:off x="8359678" y="6575786"/>
            <a:ext cx="432600" cy="1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800" b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800" b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800" b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800" b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800" b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800" b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800" b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800" b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800" b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81" name="Google Shape;81;p7"/>
          <p:cNvSpPr txBox="1">
            <a:spLocks noGrp="1"/>
          </p:cNvSpPr>
          <p:nvPr>
            <p:ph type="body" idx="1"/>
          </p:nvPr>
        </p:nvSpPr>
        <p:spPr>
          <a:xfrm>
            <a:off x="351691" y="134279"/>
            <a:ext cx="6881100" cy="2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525" tIns="79525" rIns="79525" bIns="79525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Noto Sans Symbols"/>
              <a:buNone/>
              <a:defRPr sz="12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Noto Sans Symbols"/>
              <a:buNone/>
              <a:defRPr sz="10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" name="Google Shape;82;p7"/>
          <p:cNvSpPr txBox="1">
            <a:spLocks noGrp="1"/>
          </p:cNvSpPr>
          <p:nvPr>
            <p:ph type="body" idx="2"/>
          </p:nvPr>
        </p:nvSpPr>
        <p:spPr>
          <a:xfrm>
            <a:off x="351691" y="5949951"/>
            <a:ext cx="6880800" cy="3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525" tIns="79525" rIns="79525" bIns="79525" anchor="b" anchorCtr="0">
            <a:noAutofit/>
          </a:bodyPr>
          <a:lstStyle>
            <a:lvl1pPr marL="457200" marR="0" lvl="0" indent="-2730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Arial"/>
              <a:buAutoNum type="arabicPeriod"/>
              <a:defRPr sz="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Noto Sans Symbols"/>
              <a:buNone/>
              <a:defRPr sz="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  <a:defRPr sz="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Noto Sans Symbols"/>
              <a:buNone/>
              <a:defRPr sz="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Arial"/>
              <a:buNone/>
              <a:defRPr sz="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83" name="Google Shape;83;p7"/>
          <p:cNvGrpSpPr/>
          <p:nvPr/>
        </p:nvGrpSpPr>
        <p:grpSpPr>
          <a:xfrm>
            <a:off x="7723162" y="243568"/>
            <a:ext cx="1094986" cy="375416"/>
            <a:chOff x="561" y="2269"/>
            <a:chExt cx="4746" cy="1502"/>
          </a:xfrm>
        </p:grpSpPr>
        <p:sp>
          <p:nvSpPr>
            <p:cNvPr id="84" name="Google Shape;84;p7"/>
            <p:cNvSpPr/>
            <p:nvPr/>
          </p:nvSpPr>
          <p:spPr>
            <a:xfrm>
              <a:off x="561" y="2271"/>
              <a:ext cx="4500" cy="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9525" tIns="39750" rIns="79525" bIns="397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85;p7"/>
            <p:cNvSpPr/>
            <p:nvPr/>
          </p:nvSpPr>
          <p:spPr>
            <a:xfrm>
              <a:off x="561" y="2905"/>
              <a:ext cx="600" cy="600"/>
            </a:xfrm>
            <a:prstGeom prst="ellipse">
              <a:avLst/>
            </a:prstGeom>
            <a:solidFill>
              <a:srgbClr val="841439"/>
            </a:solidFill>
            <a:ln>
              <a:noFill/>
            </a:ln>
          </p:spPr>
          <p:txBody>
            <a:bodyPr spcFirstLastPara="1" wrap="square" lIns="79525" tIns="39750" rIns="79525" bIns="397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86;p7"/>
            <p:cNvSpPr/>
            <p:nvPr/>
          </p:nvSpPr>
          <p:spPr>
            <a:xfrm>
              <a:off x="1200" y="2269"/>
              <a:ext cx="1500" cy="1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cubicBezTo>
                    <a:pt x="0" y="120000"/>
                    <a:pt x="0" y="120000"/>
                    <a:pt x="0" y="120000"/>
                  </a:cubicBezTo>
                  <a:cubicBezTo>
                    <a:pt x="15477" y="120000"/>
                    <a:pt x="15477" y="120000"/>
                    <a:pt x="15477" y="120000"/>
                  </a:cubicBezTo>
                  <a:cubicBezTo>
                    <a:pt x="15477" y="18422"/>
                    <a:pt x="15477" y="18422"/>
                    <a:pt x="15477" y="18422"/>
                  </a:cubicBezTo>
                  <a:cubicBezTo>
                    <a:pt x="15477" y="18422"/>
                    <a:pt x="39696" y="18422"/>
                    <a:pt x="51350" y="18422"/>
                  </a:cubicBezTo>
                  <a:cubicBezTo>
                    <a:pt x="51350" y="120000"/>
                    <a:pt x="51350" y="120000"/>
                    <a:pt x="51350" y="120000"/>
                  </a:cubicBezTo>
                  <a:cubicBezTo>
                    <a:pt x="66828" y="120000"/>
                    <a:pt x="66828" y="120000"/>
                    <a:pt x="66828" y="120000"/>
                  </a:cubicBezTo>
                  <a:cubicBezTo>
                    <a:pt x="66828" y="18422"/>
                    <a:pt x="66828" y="18422"/>
                    <a:pt x="66828" y="18422"/>
                  </a:cubicBezTo>
                  <a:cubicBezTo>
                    <a:pt x="77207" y="18422"/>
                    <a:pt x="85948" y="18422"/>
                    <a:pt x="90682" y="18422"/>
                  </a:cubicBezTo>
                  <a:cubicBezTo>
                    <a:pt x="98694" y="18422"/>
                    <a:pt x="104339" y="25074"/>
                    <a:pt x="104339" y="39658"/>
                  </a:cubicBezTo>
                  <a:cubicBezTo>
                    <a:pt x="104339" y="120000"/>
                    <a:pt x="104339" y="120000"/>
                    <a:pt x="104339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88528"/>
                    <a:pt x="120000" y="61151"/>
                    <a:pt x="120000" y="33773"/>
                  </a:cubicBezTo>
                  <a:cubicBezTo>
                    <a:pt x="120000" y="17398"/>
                    <a:pt x="113990" y="0"/>
                    <a:pt x="98512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6F6F6F"/>
            </a:solidFill>
            <a:ln>
              <a:noFill/>
            </a:ln>
          </p:spPr>
          <p:txBody>
            <a:bodyPr spcFirstLastPara="1" wrap="square" lIns="79525" tIns="39750" rIns="79525" bIns="397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87;p7"/>
            <p:cNvSpPr/>
            <p:nvPr/>
          </p:nvSpPr>
          <p:spPr>
            <a:xfrm>
              <a:off x="2877" y="2269"/>
              <a:ext cx="1200" cy="1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31025" y="0"/>
                  </a:moveTo>
                  <a:cubicBezTo>
                    <a:pt x="7179" y="0"/>
                    <a:pt x="0" y="15863"/>
                    <a:pt x="0" y="33262"/>
                  </a:cubicBezTo>
                  <a:cubicBezTo>
                    <a:pt x="0" y="52196"/>
                    <a:pt x="7948" y="68059"/>
                    <a:pt x="29487" y="68059"/>
                  </a:cubicBezTo>
                  <a:cubicBezTo>
                    <a:pt x="48974" y="68059"/>
                    <a:pt x="67179" y="68059"/>
                    <a:pt x="81794" y="68059"/>
                  </a:cubicBezTo>
                  <a:cubicBezTo>
                    <a:pt x="97692" y="68059"/>
                    <a:pt x="97692" y="80341"/>
                    <a:pt x="97692" y="85714"/>
                  </a:cubicBezTo>
                  <a:cubicBezTo>
                    <a:pt x="97692" y="91087"/>
                    <a:pt x="97692" y="101833"/>
                    <a:pt x="82051" y="101833"/>
                  </a:cubicBezTo>
                  <a:cubicBezTo>
                    <a:pt x="69743" y="101833"/>
                    <a:pt x="2051" y="101833"/>
                    <a:pt x="2051" y="101833"/>
                  </a:cubicBezTo>
                  <a:cubicBezTo>
                    <a:pt x="2051" y="101833"/>
                    <a:pt x="2051" y="114882"/>
                    <a:pt x="2051" y="120000"/>
                  </a:cubicBezTo>
                  <a:cubicBezTo>
                    <a:pt x="91282" y="120000"/>
                    <a:pt x="91282" y="120000"/>
                    <a:pt x="91282" y="120000"/>
                  </a:cubicBezTo>
                  <a:cubicBezTo>
                    <a:pt x="113589" y="120000"/>
                    <a:pt x="120000" y="106950"/>
                    <a:pt x="120000" y="85970"/>
                  </a:cubicBezTo>
                  <a:cubicBezTo>
                    <a:pt x="120000" y="60895"/>
                    <a:pt x="111794" y="49637"/>
                    <a:pt x="92820" y="49637"/>
                  </a:cubicBezTo>
                  <a:cubicBezTo>
                    <a:pt x="70256" y="49637"/>
                    <a:pt x="54615" y="49637"/>
                    <a:pt x="36410" y="49637"/>
                  </a:cubicBezTo>
                  <a:cubicBezTo>
                    <a:pt x="22051" y="49637"/>
                    <a:pt x="22051" y="40170"/>
                    <a:pt x="22051" y="33773"/>
                  </a:cubicBezTo>
                  <a:cubicBezTo>
                    <a:pt x="22051" y="28656"/>
                    <a:pt x="23589" y="18422"/>
                    <a:pt x="38717" y="18422"/>
                  </a:cubicBezTo>
                  <a:cubicBezTo>
                    <a:pt x="54871" y="18422"/>
                    <a:pt x="115897" y="18422"/>
                    <a:pt x="115897" y="18422"/>
                  </a:cubicBezTo>
                  <a:cubicBezTo>
                    <a:pt x="115897" y="11002"/>
                    <a:pt x="115897" y="6908"/>
                    <a:pt x="115897" y="0"/>
                  </a:cubicBezTo>
                  <a:cubicBezTo>
                    <a:pt x="31025" y="0"/>
                    <a:pt x="31025" y="0"/>
                    <a:pt x="31025" y="0"/>
                  </a:cubicBezTo>
                  <a:close/>
                </a:path>
              </a:pathLst>
            </a:custGeom>
            <a:solidFill>
              <a:srgbClr val="6F6F6F"/>
            </a:solidFill>
            <a:ln>
              <a:noFill/>
            </a:ln>
          </p:spPr>
          <p:txBody>
            <a:bodyPr spcFirstLastPara="1" wrap="square" lIns="79525" tIns="39750" rIns="79525" bIns="397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88;p7"/>
            <p:cNvSpPr/>
            <p:nvPr/>
          </p:nvSpPr>
          <p:spPr>
            <a:xfrm>
              <a:off x="4107" y="2269"/>
              <a:ext cx="1200" cy="1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4251" y="0"/>
                  </a:moveTo>
                  <a:cubicBezTo>
                    <a:pt x="24468" y="0"/>
                    <a:pt x="16919" y="2349"/>
                    <a:pt x="11453" y="5676"/>
                  </a:cubicBezTo>
                  <a:cubicBezTo>
                    <a:pt x="5726" y="9200"/>
                    <a:pt x="260" y="13703"/>
                    <a:pt x="0" y="29168"/>
                  </a:cubicBezTo>
                  <a:cubicBezTo>
                    <a:pt x="0" y="45611"/>
                    <a:pt x="0" y="45611"/>
                    <a:pt x="0" y="45611"/>
                  </a:cubicBezTo>
                  <a:cubicBezTo>
                    <a:pt x="0" y="62251"/>
                    <a:pt x="0" y="62251"/>
                    <a:pt x="0" y="62251"/>
                  </a:cubicBezTo>
                  <a:cubicBezTo>
                    <a:pt x="0" y="78694"/>
                    <a:pt x="5986" y="83197"/>
                    <a:pt x="12234" y="87112"/>
                  </a:cubicBezTo>
                  <a:cubicBezTo>
                    <a:pt x="16399" y="89265"/>
                    <a:pt x="23167" y="91810"/>
                    <a:pt x="44251" y="91810"/>
                  </a:cubicBezTo>
                  <a:cubicBezTo>
                    <a:pt x="97874" y="91810"/>
                    <a:pt x="97874" y="91810"/>
                    <a:pt x="97874" y="91810"/>
                  </a:cubicBezTo>
                  <a:cubicBezTo>
                    <a:pt x="97874" y="91810"/>
                    <a:pt x="97874" y="94747"/>
                    <a:pt x="97874" y="95334"/>
                  </a:cubicBezTo>
                  <a:cubicBezTo>
                    <a:pt x="97874" y="102381"/>
                    <a:pt x="96052" y="105318"/>
                    <a:pt x="85379" y="105318"/>
                  </a:cubicBezTo>
                  <a:cubicBezTo>
                    <a:pt x="15878" y="105318"/>
                    <a:pt x="15878" y="105318"/>
                    <a:pt x="15878" y="105318"/>
                  </a:cubicBezTo>
                  <a:cubicBezTo>
                    <a:pt x="15878" y="120000"/>
                    <a:pt x="15878" y="120000"/>
                    <a:pt x="15878" y="120000"/>
                  </a:cubicBezTo>
                  <a:cubicBezTo>
                    <a:pt x="92668" y="120000"/>
                    <a:pt x="92668" y="120000"/>
                    <a:pt x="92668" y="120000"/>
                  </a:cubicBezTo>
                  <a:cubicBezTo>
                    <a:pt x="113232" y="120000"/>
                    <a:pt x="119999" y="113148"/>
                    <a:pt x="119999" y="100032"/>
                  </a:cubicBezTo>
                  <a:cubicBezTo>
                    <a:pt x="119999" y="0"/>
                    <a:pt x="119999" y="0"/>
                    <a:pt x="119999" y="0"/>
                  </a:cubicBezTo>
                  <a:lnTo>
                    <a:pt x="44251" y="0"/>
                  </a:lnTo>
                  <a:close/>
                  <a:moveTo>
                    <a:pt x="97874" y="77911"/>
                  </a:moveTo>
                  <a:cubicBezTo>
                    <a:pt x="51019" y="77911"/>
                    <a:pt x="51019" y="77911"/>
                    <a:pt x="51019" y="77911"/>
                  </a:cubicBezTo>
                  <a:cubicBezTo>
                    <a:pt x="37223" y="77911"/>
                    <a:pt x="23167" y="78694"/>
                    <a:pt x="22906" y="65187"/>
                  </a:cubicBezTo>
                  <a:cubicBezTo>
                    <a:pt x="22906" y="64600"/>
                    <a:pt x="22906" y="59706"/>
                    <a:pt x="22906" y="45220"/>
                  </a:cubicBezTo>
                  <a:cubicBezTo>
                    <a:pt x="22906" y="33083"/>
                    <a:pt x="22646" y="30146"/>
                    <a:pt x="22906" y="28972"/>
                  </a:cubicBezTo>
                  <a:cubicBezTo>
                    <a:pt x="23687" y="17618"/>
                    <a:pt x="29154" y="13703"/>
                    <a:pt x="52060" y="14094"/>
                  </a:cubicBezTo>
                  <a:cubicBezTo>
                    <a:pt x="53362" y="14094"/>
                    <a:pt x="97874" y="14094"/>
                    <a:pt x="97874" y="14094"/>
                  </a:cubicBezTo>
                  <a:lnTo>
                    <a:pt x="97874" y="77911"/>
                  </a:lnTo>
                  <a:close/>
                </a:path>
              </a:pathLst>
            </a:custGeom>
            <a:solidFill>
              <a:srgbClr val="6F6F6F"/>
            </a:solidFill>
            <a:ln>
              <a:noFill/>
            </a:ln>
          </p:spPr>
          <p:txBody>
            <a:bodyPr spcFirstLastPara="1" wrap="square" lIns="79525" tIns="39750" rIns="79525" bIns="397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9" name="Google Shape;89;p7"/>
          <p:cNvSpPr txBox="1">
            <a:spLocks noGrp="1"/>
          </p:cNvSpPr>
          <p:nvPr>
            <p:ph type="title"/>
          </p:nvPr>
        </p:nvSpPr>
        <p:spPr>
          <a:xfrm>
            <a:off x="351691" y="412750"/>
            <a:ext cx="6880800" cy="83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525" tIns="79525" rIns="79525" bIns="79525" anchor="ctr" anchorCtr="0">
            <a:noAutofit/>
          </a:bodyPr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 indent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3pPr>
            <a:lvl4pPr lvl="3" indent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4pPr>
            <a:lvl5pPr lvl="4" indent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5pPr>
            <a:lvl6pPr lvl="5" indent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6pPr>
            <a:lvl7pPr lvl="6" indent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7pPr>
            <a:lvl8pPr lvl="7" indent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8pPr>
            <a:lvl9pPr lvl="8" indent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id Image (msg)">
  <p:cSld name="Solid Image (msg)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Google Shape;91;p8"/>
          <p:cNvGrpSpPr/>
          <p:nvPr/>
        </p:nvGrpSpPr>
        <p:grpSpPr>
          <a:xfrm>
            <a:off x="7723162" y="243568"/>
            <a:ext cx="1094986" cy="375416"/>
            <a:chOff x="561" y="2269"/>
            <a:chExt cx="4746" cy="1502"/>
          </a:xfrm>
        </p:grpSpPr>
        <p:sp>
          <p:nvSpPr>
            <p:cNvPr id="92" name="Google Shape;92;p8"/>
            <p:cNvSpPr/>
            <p:nvPr/>
          </p:nvSpPr>
          <p:spPr>
            <a:xfrm>
              <a:off x="561" y="2271"/>
              <a:ext cx="4500" cy="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9525" tIns="39750" rIns="79525" bIns="397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93;p8"/>
            <p:cNvSpPr/>
            <p:nvPr/>
          </p:nvSpPr>
          <p:spPr>
            <a:xfrm>
              <a:off x="561" y="2905"/>
              <a:ext cx="600" cy="600"/>
            </a:xfrm>
            <a:prstGeom prst="ellipse">
              <a:avLst/>
            </a:prstGeom>
            <a:solidFill>
              <a:srgbClr val="841439"/>
            </a:solidFill>
            <a:ln>
              <a:noFill/>
            </a:ln>
          </p:spPr>
          <p:txBody>
            <a:bodyPr spcFirstLastPara="1" wrap="square" lIns="79525" tIns="39750" rIns="79525" bIns="397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94;p8"/>
            <p:cNvSpPr/>
            <p:nvPr/>
          </p:nvSpPr>
          <p:spPr>
            <a:xfrm>
              <a:off x="1200" y="2269"/>
              <a:ext cx="1500" cy="1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cubicBezTo>
                    <a:pt x="0" y="120000"/>
                    <a:pt x="0" y="120000"/>
                    <a:pt x="0" y="120000"/>
                  </a:cubicBezTo>
                  <a:cubicBezTo>
                    <a:pt x="15477" y="120000"/>
                    <a:pt x="15477" y="120000"/>
                    <a:pt x="15477" y="120000"/>
                  </a:cubicBezTo>
                  <a:cubicBezTo>
                    <a:pt x="15477" y="18422"/>
                    <a:pt x="15477" y="18422"/>
                    <a:pt x="15477" y="18422"/>
                  </a:cubicBezTo>
                  <a:cubicBezTo>
                    <a:pt x="15477" y="18422"/>
                    <a:pt x="39696" y="18422"/>
                    <a:pt x="51350" y="18422"/>
                  </a:cubicBezTo>
                  <a:cubicBezTo>
                    <a:pt x="51350" y="120000"/>
                    <a:pt x="51350" y="120000"/>
                    <a:pt x="51350" y="120000"/>
                  </a:cubicBezTo>
                  <a:cubicBezTo>
                    <a:pt x="66828" y="120000"/>
                    <a:pt x="66828" y="120000"/>
                    <a:pt x="66828" y="120000"/>
                  </a:cubicBezTo>
                  <a:cubicBezTo>
                    <a:pt x="66828" y="18422"/>
                    <a:pt x="66828" y="18422"/>
                    <a:pt x="66828" y="18422"/>
                  </a:cubicBezTo>
                  <a:cubicBezTo>
                    <a:pt x="77207" y="18422"/>
                    <a:pt x="85948" y="18422"/>
                    <a:pt x="90682" y="18422"/>
                  </a:cubicBezTo>
                  <a:cubicBezTo>
                    <a:pt x="98694" y="18422"/>
                    <a:pt x="104339" y="25074"/>
                    <a:pt x="104339" y="39658"/>
                  </a:cubicBezTo>
                  <a:cubicBezTo>
                    <a:pt x="104339" y="120000"/>
                    <a:pt x="104339" y="120000"/>
                    <a:pt x="104339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88528"/>
                    <a:pt x="120000" y="61151"/>
                    <a:pt x="120000" y="33773"/>
                  </a:cubicBezTo>
                  <a:cubicBezTo>
                    <a:pt x="120000" y="17398"/>
                    <a:pt x="113990" y="0"/>
                    <a:pt x="98512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6F6F6F"/>
            </a:solidFill>
            <a:ln>
              <a:noFill/>
            </a:ln>
          </p:spPr>
          <p:txBody>
            <a:bodyPr spcFirstLastPara="1" wrap="square" lIns="79525" tIns="39750" rIns="79525" bIns="397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95;p8"/>
            <p:cNvSpPr/>
            <p:nvPr/>
          </p:nvSpPr>
          <p:spPr>
            <a:xfrm>
              <a:off x="2877" y="2269"/>
              <a:ext cx="1200" cy="1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31025" y="0"/>
                  </a:moveTo>
                  <a:cubicBezTo>
                    <a:pt x="7179" y="0"/>
                    <a:pt x="0" y="15863"/>
                    <a:pt x="0" y="33262"/>
                  </a:cubicBezTo>
                  <a:cubicBezTo>
                    <a:pt x="0" y="52196"/>
                    <a:pt x="7948" y="68059"/>
                    <a:pt x="29487" y="68059"/>
                  </a:cubicBezTo>
                  <a:cubicBezTo>
                    <a:pt x="48974" y="68059"/>
                    <a:pt x="67179" y="68059"/>
                    <a:pt x="81794" y="68059"/>
                  </a:cubicBezTo>
                  <a:cubicBezTo>
                    <a:pt x="97692" y="68059"/>
                    <a:pt x="97692" y="80341"/>
                    <a:pt x="97692" y="85714"/>
                  </a:cubicBezTo>
                  <a:cubicBezTo>
                    <a:pt x="97692" y="91087"/>
                    <a:pt x="97692" y="101833"/>
                    <a:pt x="82051" y="101833"/>
                  </a:cubicBezTo>
                  <a:cubicBezTo>
                    <a:pt x="69743" y="101833"/>
                    <a:pt x="2051" y="101833"/>
                    <a:pt x="2051" y="101833"/>
                  </a:cubicBezTo>
                  <a:cubicBezTo>
                    <a:pt x="2051" y="101833"/>
                    <a:pt x="2051" y="114882"/>
                    <a:pt x="2051" y="120000"/>
                  </a:cubicBezTo>
                  <a:cubicBezTo>
                    <a:pt x="91282" y="120000"/>
                    <a:pt x="91282" y="120000"/>
                    <a:pt x="91282" y="120000"/>
                  </a:cubicBezTo>
                  <a:cubicBezTo>
                    <a:pt x="113589" y="120000"/>
                    <a:pt x="120000" y="106950"/>
                    <a:pt x="120000" y="85970"/>
                  </a:cubicBezTo>
                  <a:cubicBezTo>
                    <a:pt x="120000" y="60895"/>
                    <a:pt x="111794" y="49637"/>
                    <a:pt x="92820" y="49637"/>
                  </a:cubicBezTo>
                  <a:cubicBezTo>
                    <a:pt x="70256" y="49637"/>
                    <a:pt x="54615" y="49637"/>
                    <a:pt x="36410" y="49637"/>
                  </a:cubicBezTo>
                  <a:cubicBezTo>
                    <a:pt x="22051" y="49637"/>
                    <a:pt x="22051" y="40170"/>
                    <a:pt x="22051" y="33773"/>
                  </a:cubicBezTo>
                  <a:cubicBezTo>
                    <a:pt x="22051" y="28656"/>
                    <a:pt x="23589" y="18422"/>
                    <a:pt x="38717" y="18422"/>
                  </a:cubicBezTo>
                  <a:cubicBezTo>
                    <a:pt x="54871" y="18422"/>
                    <a:pt x="115897" y="18422"/>
                    <a:pt x="115897" y="18422"/>
                  </a:cubicBezTo>
                  <a:cubicBezTo>
                    <a:pt x="115897" y="11002"/>
                    <a:pt x="115897" y="6908"/>
                    <a:pt x="115897" y="0"/>
                  </a:cubicBezTo>
                  <a:cubicBezTo>
                    <a:pt x="31025" y="0"/>
                    <a:pt x="31025" y="0"/>
                    <a:pt x="31025" y="0"/>
                  </a:cubicBezTo>
                  <a:close/>
                </a:path>
              </a:pathLst>
            </a:custGeom>
            <a:solidFill>
              <a:srgbClr val="6F6F6F"/>
            </a:solidFill>
            <a:ln>
              <a:noFill/>
            </a:ln>
          </p:spPr>
          <p:txBody>
            <a:bodyPr spcFirstLastPara="1" wrap="square" lIns="79525" tIns="39750" rIns="79525" bIns="397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96;p8"/>
            <p:cNvSpPr/>
            <p:nvPr/>
          </p:nvSpPr>
          <p:spPr>
            <a:xfrm>
              <a:off x="4107" y="2269"/>
              <a:ext cx="1200" cy="1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4251" y="0"/>
                  </a:moveTo>
                  <a:cubicBezTo>
                    <a:pt x="24468" y="0"/>
                    <a:pt x="16919" y="2349"/>
                    <a:pt x="11453" y="5676"/>
                  </a:cubicBezTo>
                  <a:cubicBezTo>
                    <a:pt x="5726" y="9200"/>
                    <a:pt x="260" y="13703"/>
                    <a:pt x="0" y="29168"/>
                  </a:cubicBezTo>
                  <a:cubicBezTo>
                    <a:pt x="0" y="45611"/>
                    <a:pt x="0" y="45611"/>
                    <a:pt x="0" y="45611"/>
                  </a:cubicBezTo>
                  <a:cubicBezTo>
                    <a:pt x="0" y="62251"/>
                    <a:pt x="0" y="62251"/>
                    <a:pt x="0" y="62251"/>
                  </a:cubicBezTo>
                  <a:cubicBezTo>
                    <a:pt x="0" y="78694"/>
                    <a:pt x="5986" y="83197"/>
                    <a:pt x="12234" y="87112"/>
                  </a:cubicBezTo>
                  <a:cubicBezTo>
                    <a:pt x="16399" y="89265"/>
                    <a:pt x="23167" y="91810"/>
                    <a:pt x="44251" y="91810"/>
                  </a:cubicBezTo>
                  <a:cubicBezTo>
                    <a:pt x="97874" y="91810"/>
                    <a:pt x="97874" y="91810"/>
                    <a:pt x="97874" y="91810"/>
                  </a:cubicBezTo>
                  <a:cubicBezTo>
                    <a:pt x="97874" y="91810"/>
                    <a:pt x="97874" y="94747"/>
                    <a:pt x="97874" y="95334"/>
                  </a:cubicBezTo>
                  <a:cubicBezTo>
                    <a:pt x="97874" y="102381"/>
                    <a:pt x="96052" y="105318"/>
                    <a:pt x="85379" y="105318"/>
                  </a:cubicBezTo>
                  <a:cubicBezTo>
                    <a:pt x="15878" y="105318"/>
                    <a:pt x="15878" y="105318"/>
                    <a:pt x="15878" y="105318"/>
                  </a:cubicBezTo>
                  <a:cubicBezTo>
                    <a:pt x="15878" y="120000"/>
                    <a:pt x="15878" y="120000"/>
                    <a:pt x="15878" y="120000"/>
                  </a:cubicBezTo>
                  <a:cubicBezTo>
                    <a:pt x="92668" y="120000"/>
                    <a:pt x="92668" y="120000"/>
                    <a:pt x="92668" y="120000"/>
                  </a:cubicBezTo>
                  <a:cubicBezTo>
                    <a:pt x="113232" y="120000"/>
                    <a:pt x="119999" y="113148"/>
                    <a:pt x="119999" y="100032"/>
                  </a:cubicBezTo>
                  <a:cubicBezTo>
                    <a:pt x="119999" y="0"/>
                    <a:pt x="119999" y="0"/>
                    <a:pt x="119999" y="0"/>
                  </a:cubicBezTo>
                  <a:lnTo>
                    <a:pt x="44251" y="0"/>
                  </a:lnTo>
                  <a:close/>
                  <a:moveTo>
                    <a:pt x="97874" y="77911"/>
                  </a:moveTo>
                  <a:cubicBezTo>
                    <a:pt x="51019" y="77911"/>
                    <a:pt x="51019" y="77911"/>
                    <a:pt x="51019" y="77911"/>
                  </a:cubicBezTo>
                  <a:cubicBezTo>
                    <a:pt x="37223" y="77911"/>
                    <a:pt x="23167" y="78694"/>
                    <a:pt x="22906" y="65187"/>
                  </a:cubicBezTo>
                  <a:cubicBezTo>
                    <a:pt x="22906" y="64600"/>
                    <a:pt x="22906" y="59706"/>
                    <a:pt x="22906" y="45220"/>
                  </a:cubicBezTo>
                  <a:cubicBezTo>
                    <a:pt x="22906" y="33083"/>
                    <a:pt x="22646" y="30146"/>
                    <a:pt x="22906" y="28972"/>
                  </a:cubicBezTo>
                  <a:cubicBezTo>
                    <a:pt x="23687" y="17618"/>
                    <a:pt x="29154" y="13703"/>
                    <a:pt x="52060" y="14094"/>
                  </a:cubicBezTo>
                  <a:cubicBezTo>
                    <a:pt x="53362" y="14094"/>
                    <a:pt x="97874" y="14094"/>
                    <a:pt x="97874" y="14094"/>
                  </a:cubicBezTo>
                  <a:lnTo>
                    <a:pt x="97874" y="77911"/>
                  </a:lnTo>
                  <a:close/>
                </a:path>
              </a:pathLst>
            </a:custGeom>
            <a:solidFill>
              <a:srgbClr val="6F6F6F"/>
            </a:solidFill>
            <a:ln>
              <a:noFill/>
            </a:ln>
          </p:spPr>
          <p:txBody>
            <a:bodyPr spcFirstLastPara="1" wrap="square" lIns="79525" tIns="39750" rIns="79525" bIns="397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7" name="Google Shape;97;p8"/>
          <p:cNvSpPr txBox="1">
            <a:spLocks noGrp="1"/>
          </p:cNvSpPr>
          <p:nvPr>
            <p:ph type="title"/>
          </p:nvPr>
        </p:nvSpPr>
        <p:spPr>
          <a:xfrm>
            <a:off x="351691" y="412750"/>
            <a:ext cx="6880800" cy="83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525" tIns="79525" rIns="79525" bIns="79525" anchor="ctr" anchorCtr="0">
            <a:noAutofit/>
          </a:bodyPr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 indent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3pPr>
            <a:lvl4pPr lvl="3" indent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4pPr>
            <a:lvl5pPr lvl="4" indent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5pPr>
            <a:lvl6pPr lvl="5" indent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6pPr>
            <a:lvl7pPr lvl="6" indent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7pPr>
            <a:lvl8pPr lvl="7" indent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8pPr>
            <a:lvl9pPr lvl="8" indent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>
            <a:endParaRPr/>
          </a:p>
        </p:txBody>
      </p:sp>
      <p:sp>
        <p:nvSpPr>
          <p:cNvPr id="98" name="Google Shape;98;p8"/>
          <p:cNvSpPr>
            <a:spLocks noGrp="1"/>
          </p:cNvSpPr>
          <p:nvPr>
            <p:ph type="pic" idx="2"/>
          </p:nvPr>
        </p:nvSpPr>
        <p:spPr>
          <a:xfrm>
            <a:off x="0" y="1264722"/>
            <a:ext cx="9144000" cy="52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525" tIns="79525" rIns="79525" bIns="79525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95300" marR="0" lvl="1" indent="-254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Noto Sans Symbols"/>
              <a:buChar char="−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685800" marR="0" lvl="2" indent="-222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9144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Noto Sans Symbols"/>
              <a:buChar char="−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1303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184400" marR="0" lvl="5" indent="-190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590800" marR="0" lvl="6" indent="-215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971800" marR="0" lvl="7" indent="-190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378200" marR="0" lvl="8" indent="-190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" name="Google Shape;99;p8"/>
          <p:cNvSpPr txBox="1">
            <a:spLocks noGrp="1"/>
          </p:cNvSpPr>
          <p:nvPr>
            <p:ph type="ftr" idx="11"/>
          </p:nvPr>
        </p:nvSpPr>
        <p:spPr>
          <a:xfrm>
            <a:off x="351691" y="6575786"/>
            <a:ext cx="6880800" cy="1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525" tIns="79525" rIns="79525" bIns="795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7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06400" marR="0" lvl="1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787400" marR="0" lvl="2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193800" marR="0" lvl="3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600200" marR="0" lvl="4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981200" marR="0" lvl="5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387600" marR="0" lvl="6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794000" marR="0" lvl="7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175000" marR="0" lvl="8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0" name="Google Shape;100;p8"/>
          <p:cNvSpPr txBox="1">
            <a:spLocks noGrp="1"/>
          </p:cNvSpPr>
          <p:nvPr>
            <p:ph type="sldNum" idx="12"/>
          </p:nvPr>
        </p:nvSpPr>
        <p:spPr>
          <a:xfrm>
            <a:off x="8359678" y="6575786"/>
            <a:ext cx="432600" cy="1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800" b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800" b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800" b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800" b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800" b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800" b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800" b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800" b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800" b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101" name="Google Shape;101;p8"/>
          <p:cNvSpPr txBox="1">
            <a:spLocks noGrp="1"/>
          </p:cNvSpPr>
          <p:nvPr>
            <p:ph type="body" idx="1"/>
          </p:nvPr>
        </p:nvSpPr>
        <p:spPr>
          <a:xfrm>
            <a:off x="351691" y="134279"/>
            <a:ext cx="6881100" cy="2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525" tIns="79525" rIns="79525" bIns="79525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Noto Sans Symbols"/>
              <a:buNone/>
              <a:defRPr sz="12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Noto Sans Symbols"/>
              <a:buNone/>
              <a:defRPr sz="10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Final Slide (msg)">
  <p:cSld name="Final Slide (msg)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9"/>
          <p:cNvSpPr/>
          <p:nvPr/>
        </p:nvSpPr>
        <p:spPr>
          <a:xfrm>
            <a:off x="0" y="0"/>
            <a:ext cx="9144000" cy="3428700"/>
          </a:xfrm>
          <a:prstGeom prst="rect">
            <a:avLst/>
          </a:prstGeom>
          <a:solidFill>
            <a:srgbClr val="DFDFDF"/>
          </a:solidFill>
          <a:ln>
            <a:noFill/>
          </a:ln>
        </p:spPr>
        <p:txBody>
          <a:bodyPr spcFirstLastPara="1" wrap="square" lIns="79525" tIns="39750" rIns="79525" bIns="397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9"/>
          <p:cNvSpPr/>
          <p:nvPr/>
        </p:nvSpPr>
        <p:spPr>
          <a:xfrm>
            <a:off x="5325930" y="2771562"/>
            <a:ext cx="3451500" cy="49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525" tIns="39750" rIns="79525" bIns="397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9"/>
          <p:cNvSpPr/>
          <p:nvPr/>
        </p:nvSpPr>
        <p:spPr>
          <a:xfrm>
            <a:off x="7161997" y="2545915"/>
            <a:ext cx="1630200" cy="1766400"/>
          </a:xfrm>
          <a:prstGeom prst="ellipse">
            <a:avLst/>
          </a:prstGeom>
          <a:solidFill>
            <a:srgbClr val="841439"/>
          </a:solidFill>
          <a:ln>
            <a:noFill/>
          </a:ln>
        </p:spPr>
        <p:txBody>
          <a:bodyPr spcFirstLastPara="1" wrap="square" lIns="79525" tIns="39750" rIns="79525" bIns="397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37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6" name="Google Shape;106;p9"/>
          <p:cNvGrpSpPr/>
          <p:nvPr/>
        </p:nvGrpSpPr>
        <p:grpSpPr>
          <a:xfrm>
            <a:off x="975038" y="5563030"/>
            <a:ext cx="5321084" cy="513071"/>
            <a:chOff x="1056265" y="533830"/>
            <a:chExt cx="5764364" cy="513071"/>
          </a:xfrm>
        </p:grpSpPr>
        <p:grpSp>
          <p:nvGrpSpPr>
            <p:cNvPr id="107" name="Google Shape;107;p9"/>
            <p:cNvGrpSpPr/>
            <p:nvPr/>
          </p:nvGrpSpPr>
          <p:grpSpPr>
            <a:xfrm>
              <a:off x="1056265" y="533830"/>
              <a:ext cx="1621193" cy="513071"/>
              <a:chOff x="561" y="2269"/>
              <a:chExt cx="4746" cy="1502"/>
            </a:xfrm>
          </p:grpSpPr>
          <p:sp>
            <p:nvSpPr>
              <p:cNvPr id="108" name="Google Shape;108;p9"/>
              <p:cNvSpPr/>
              <p:nvPr/>
            </p:nvSpPr>
            <p:spPr>
              <a:xfrm>
                <a:off x="561" y="2271"/>
                <a:ext cx="4500" cy="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79525" tIns="39750" rIns="79525" bIns="3975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" name="Google Shape;109;p9"/>
              <p:cNvSpPr/>
              <p:nvPr/>
            </p:nvSpPr>
            <p:spPr>
              <a:xfrm>
                <a:off x="561" y="2905"/>
                <a:ext cx="600" cy="600"/>
              </a:xfrm>
              <a:prstGeom prst="ellipse">
                <a:avLst/>
              </a:prstGeom>
              <a:solidFill>
                <a:srgbClr val="841439"/>
              </a:solidFill>
              <a:ln>
                <a:noFill/>
              </a:ln>
            </p:spPr>
            <p:txBody>
              <a:bodyPr spcFirstLastPara="1" wrap="square" lIns="79525" tIns="39750" rIns="79525" bIns="3975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" name="Google Shape;110;p9"/>
              <p:cNvSpPr/>
              <p:nvPr/>
            </p:nvSpPr>
            <p:spPr>
              <a:xfrm>
                <a:off x="1200" y="2269"/>
                <a:ext cx="1500" cy="12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0" y="0"/>
                    </a:moveTo>
                    <a:cubicBezTo>
                      <a:pt x="0" y="120000"/>
                      <a:pt x="0" y="120000"/>
                      <a:pt x="0" y="120000"/>
                    </a:cubicBezTo>
                    <a:cubicBezTo>
                      <a:pt x="15477" y="120000"/>
                      <a:pt x="15477" y="120000"/>
                      <a:pt x="15477" y="120000"/>
                    </a:cubicBezTo>
                    <a:cubicBezTo>
                      <a:pt x="15477" y="18422"/>
                      <a:pt x="15477" y="18422"/>
                      <a:pt x="15477" y="18422"/>
                    </a:cubicBezTo>
                    <a:cubicBezTo>
                      <a:pt x="15477" y="18422"/>
                      <a:pt x="39696" y="18422"/>
                      <a:pt x="51350" y="18422"/>
                    </a:cubicBezTo>
                    <a:cubicBezTo>
                      <a:pt x="51350" y="120000"/>
                      <a:pt x="51350" y="120000"/>
                      <a:pt x="51350" y="120000"/>
                    </a:cubicBezTo>
                    <a:cubicBezTo>
                      <a:pt x="66828" y="120000"/>
                      <a:pt x="66828" y="120000"/>
                      <a:pt x="66828" y="120000"/>
                    </a:cubicBezTo>
                    <a:cubicBezTo>
                      <a:pt x="66828" y="18422"/>
                      <a:pt x="66828" y="18422"/>
                      <a:pt x="66828" y="18422"/>
                    </a:cubicBezTo>
                    <a:cubicBezTo>
                      <a:pt x="77207" y="18422"/>
                      <a:pt x="85948" y="18422"/>
                      <a:pt x="90682" y="18422"/>
                    </a:cubicBezTo>
                    <a:cubicBezTo>
                      <a:pt x="98694" y="18422"/>
                      <a:pt x="104339" y="25074"/>
                      <a:pt x="104339" y="39658"/>
                    </a:cubicBezTo>
                    <a:cubicBezTo>
                      <a:pt x="104339" y="120000"/>
                      <a:pt x="104339" y="120000"/>
                      <a:pt x="104339" y="120000"/>
                    </a:cubicBezTo>
                    <a:cubicBezTo>
                      <a:pt x="120000" y="120000"/>
                      <a:pt x="120000" y="120000"/>
                      <a:pt x="120000" y="120000"/>
                    </a:cubicBezTo>
                    <a:cubicBezTo>
                      <a:pt x="120000" y="88528"/>
                      <a:pt x="120000" y="61151"/>
                      <a:pt x="120000" y="33773"/>
                    </a:cubicBezTo>
                    <a:cubicBezTo>
                      <a:pt x="120000" y="17398"/>
                      <a:pt x="113990" y="0"/>
                      <a:pt x="98512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6F6F6F"/>
              </a:solidFill>
              <a:ln>
                <a:noFill/>
              </a:ln>
            </p:spPr>
            <p:txBody>
              <a:bodyPr spcFirstLastPara="1" wrap="square" lIns="79525" tIns="39750" rIns="79525" bIns="3975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" name="Google Shape;111;p9"/>
              <p:cNvSpPr/>
              <p:nvPr/>
            </p:nvSpPr>
            <p:spPr>
              <a:xfrm>
                <a:off x="2877" y="2269"/>
                <a:ext cx="1200" cy="12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31025" y="0"/>
                    </a:moveTo>
                    <a:cubicBezTo>
                      <a:pt x="7179" y="0"/>
                      <a:pt x="0" y="15863"/>
                      <a:pt x="0" y="33262"/>
                    </a:cubicBezTo>
                    <a:cubicBezTo>
                      <a:pt x="0" y="52196"/>
                      <a:pt x="7948" y="68059"/>
                      <a:pt x="29487" y="68059"/>
                    </a:cubicBezTo>
                    <a:cubicBezTo>
                      <a:pt x="48974" y="68059"/>
                      <a:pt x="67179" y="68059"/>
                      <a:pt x="81794" y="68059"/>
                    </a:cubicBezTo>
                    <a:cubicBezTo>
                      <a:pt x="97692" y="68059"/>
                      <a:pt x="97692" y="80341"/>
                      <a:pt x="97692" y="85714"/>
                    </a:cubicBezTo>
                    <a:cubicBezTo>
                      <a:pt x="97692" y="91087"/>
                      <a:pt x="97692" y="101833"/>
                      <a:pt x="82051" y="101833"/>
                    </a:cubicBezTo>
                    <a:cubicBezTo>
                      <a:pt x="69743" y="101833"/>
                      <a:pt x="2051" y="101833"/>
                      <a:pt x="2051" y="101833"/>
                    </a:cubicBezTo>
                    <a:cubicBezTo>
                      <a:pt x="2051" y="101833"/>
                      <a:pt x="2051" y="114882"/>
                      <a:pt x="2051" y="120000"/>
                    </a:cubicBezTo>
                    <a:cubicBezTo>
                      <a:pt x="91282" y="120000"/>
                      <a:pt x="91282" y="120000"/>
                      <a:pt x="91282" y="120000"/>
                    </a:cubicBezTo>
                    <a:cubicBezTo>
                      <a:pt x="113589" y="120000"/>
                      <a:pt x="120000" y="106950"/>
                      <a:pt x="120000" y="85970"/>
                    </a:cubicBezTo>
                    <a:cubicBezTo>
                      <a:pt x="120000" y="60895"/>
                      <a:pt x="111794" y="49637"/>
                      <a:pt x="92820" y="49637"/>
                    </a:cubicBezTo>
                    <a:cubicBezTo>
                      <a:pt x="70256" y="49637"/>
                      <a:pt x="54615" y="49637"/>
                      <a:pt x="36410" y="49637"/>
                    </a:cubicBezTo>
                    <a:cubicBezTo>
                      <a:pt x="22051" y="49637"/>
                      <a:pt x="22051" y="40170"/>
                      <a:pt x="22051" y="33773"/>
                    </a:cubicBezTo>
                    <a:cubicBezTo>
                      <a:pt x="22051" y="28656"/>
                      <a:pt x="23589" y="18422"/>
                      <a:pt x="38717" y="18422"/>
                    </a:cubicBezTo>
                    <a:cubicBezTo>
                      <a:pt x="54871" y="18422"/>
                      <a:pt x="115897" y="18422"/>
                      <a:pt x="115897" y="18422"/>
                    </a:cubicBezTo>
                    <a:cubicBezTo>
                      <a:pt x="115897" y="11002"/>
                      <a:pt x="115897" y="6908"/>
                      <a:pt x="115897" y="0"/>
                    </a:cubicBezTo>
                    <a:cubicBezTo>
                      <a:pt x="31025" y="0"/>
                      <a:pt x="31025" y="0"/>
                      <a:pt x="31025" y="0"/>
                    </a:cubicBezTo>
                    <a:close/>
                  </a:path>
                </a:pathLst>
              </a:custGeom>
              <a:solidFill>
                <a:srgbClr val="6F6F6F"/>
              </a:solidFill>
              <a:ln>
                <a:noFill/>
              </a:ln>
            </p:spPr>
            <p:txBody>
              <a:bodyPr spcFirstLastPara="1" wrap="square" lIns="79525" tIns="39750" rIns="79525" bIns="3975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" name="Google Shape;112;p9"/>
              <p:cNvSpPr/>
              <p:nvPr/>
            </p:nvSpPr>
            <p:spPr>
              <a:xfrm>
                <a:off x="4107" y="2269"/>
                <a:ext cx="1200" cy="15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44251" y="0"/>
                    </a:moveTo>
                    <a:cubicBezTo>
                      <a:pt x="24468" y="0"/>
                      <a:pt x="16919" y="2349"/>
                      <a:pt x="11453" y="5676"/>
                    </a:cubicBezTo>
                    <a:cubicBezTo>
                      <a:pt x="5726" y="9200"/>
                      <a:pt x="260" y="13703"/>
                      <a:pt x="0" y="29168"/>
                    </a:cubicBezTo>
                    <a:cubicBezTo>
                      <a:pt x="0" y="45611"/>
                      <a:pt x="0" y="45611"/>
                      <a:pt x="0" y="45611"/>
                    </a:cubicBezTo>
                    <a:cubicBezTo>
                      <a:pt x="0" y="62251"/>
                      <a:pt x="0" y="62251"/>
                      <a:pt x="0" y="62251"/>
                    </a:cubicBezTo>
                    <a:cubicBezTo>
                      <a:pt x="0" y="78694"/>
                      <a:pt x="5986" y="83197"/>
                      <a:pt x="12234" y="87112"/>
                    </a:cubicBezTo>
                    <a:cubicBezTo>
                      <a:pt x="16399" y="89265"/>
                      <a:pt x="23167" y="91810"/>
                      <a:pt x="44251" y="91810"/>
                    </a:cubicBezTo>
                    <a:cubicBezTo>
                      <a:pt x="97874" y="91810"/>
                      <a:pt x="97874" y="91810"/>
                      <a:pt x="97874" y="91810"/>
                    </a:cubicBezTo>
                    <a:cubicBezTo>
                      <a:pt x="97874" y="91810"/>
                      <a:pt x="97874" y="94747"/>
                      <a:pt x="97874" y="95334"/>
                    </a:cubicBezTo>
                    <a:cubicBezTo>
                      <a:pt x="97874" y="102381"/>
                      <a:pt x="96052" y="105318"/>
                      <a:pt x="85379" y="105318"/>
                    </a:cubicBezTo>
                    <a:cubicBezTo>
                      <a:pt x="15878" y="105318"/>
                      <a:pt x="15878" y="105318"/>
                      <a:pt x="15878" y="105318"/>
                    </a:cubicBezTo>
                    <a:cubicBezTo>
                      <a:pt x="15878" y="120000"/>
                      <a:pt x="15878" y="120000"/>
                      <a:pt x="15878" y="120000"/>
                    </a:cubicBezTo>
                    <a:cubicBezTo>
                      <a:pt x="92668" y="120000"/>
                      <a:pt x="92668" y="120000"/>
                      <a:pt x="92668" y="120000"/>
                    </a:cubicBezTo>
                    <a:cubicBezTo>
                      <a:pt x="113232" y="120000"/>
                      <a:pt x="119999" y="113148"/>
                      <a:pt x="119999" y="100032"/>
                    </a:cubicBezTo>
                    <a:cubicBezTo>
                      <a:pt x="119999" y="0"/>
                      <a:pt x="119999" y="0"/>
                      <a:pt x="119999" y="0"/>
                    </a:cubicBezTo>
                    <a:lnTo>
                      <a:pt x="44251" y="0"/>
                    </a:lnTo>
                    <a:close/>
                    <a:moveTo>
                      <a:pt x="97874" y="77911"/>
                    </a:moveTo>
                    <a:cubicBezTo>
                      <a:pt x="51019" y="77911"/>
                      <a:pt x="51019" y="77911"/>
                      <a:pt x="51019" y="77911"/>
                    </a:cubicBezTo>
                    <a:cubicBezTo>
                      <a:pt x="37223" y="77911"/>
                      <a:pt x="23167" y="78694"/>
                      <a:pt x="22906" y="65187"/>
                    </a:cubicBezTo>
                    <a:cubicBezTo>
                      <a:pt x="22906" y="64600"/>
                      <a:pt x="22906" y="59706"/>
                      <a:pt x="22906" y="45220"/>
                    </a:cubicBezTo>
                    <a:cubicBezTo>
                      <a:pt x="22906" y="33083"/>
                      <a:pt x="22646" y="30146"/>
                      <a:pt x="22906" y="28972"/>
                    </a:cubicBezTo>
                    <a:cubicBezTo>
                      <a:pt x="23687" y="17618"/>
                      <a:pt x="29154" y="13703"/>
                      <a:pt x="52060" y="14094"/>
                    </a:cubicBezTo>
                    <a:cubicBezTo>
                      <a:pt x="53362" y="14094"/>
                      <a:pt x="97874" y="14094"/>
                      <a:pt x="97874" y="14094"/>
                    </a:cubicBezTo>
                    <a:lnTo>
                      <a:pt x="97874" y="77911"/>
                    </a:lnTo>
                    <a:close/>
                  </a:path>
                </a:pathLst>
              </a:custGeom>
              <a:solidFill>
                <a:srgbClr val="6F6F6F"/>
              </a:solidFill>
              <a:ln>
                <a:noFill/>
              </a:ln>
            </p:spPr>
            <p:txBody>
              <a:bodyPr spcFirstLastPara="1" wrap="square" lIns="79525" tIns="39750" rIns="79525" bIns="3975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13" name="Google Shape;113;p9"/>
            <p:cNvSpPr txBox="1"/>
            <p:nvPr/>
          </p:nvSpPr>
          <p:spPr>
            <a:xfrm>
              <a:off x="2922429" y="740522"/>
              <a:ext cx="38982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1200">
                  <a:solidFill>
                    <a:srgbClr val="841439"/>
                  </a:solidFill>
                  <a:latin typeface="Arial"/>
                  <a:ea typeface="Arial"/>
                  <a:cs typeface="Arial"/>
                  <a:sym typeface="Arial"/>
                </a:rPr>
                <a:t>.consulting .solutions .partnership</a:t>
              </a:r>
              <a:endParaRPr sz="1200" i="1">
                <a:solidFill>
                  <a:srgbClr val="84143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1"/>
          <p:cNvSpPr txBox="1">
            <a:spLocks noGrp="1"/>
          </p:cNvSpPr>
          <p:nvPr>
            <p:ph type="title"/>
          </p:nvPr>
        </p:nvSpPr>
        <p:spPr>
          <a:xfrm>
            <a:off x="457172" y="273352"/>
            <a:ext cx="822870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525" tIns="79525" rIns="79525" bIns="79525" anchor="ctr" anchorCtr="0">
            <a:noAutofit/>
          </a:bodyPr>
          <a:lstStyle>
            <a:lvl1pPr marL="0" marR="0" lvl="0" indent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0" i="0" u="none" strike="noStrike" cap="none"/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/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/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/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/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/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/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/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500" b="0" i="0" u="none" strike="noStrike" cap="none"/>
            </a:lvl9pPr>
          </a:lstStyle>
          <a:p>
            <a:endParaRPr/>
          </a:p>
        </p:txBody>
      </p:sp>
      <p:sp>
        <p:nvSpPr>
          <p:cNvPr id="119" name="Google Shape;119;p11"/>
          <p:cNvSpPr txBox="1">
            <a:spLocks noGrp="1"/>
          </p:cNvSpPr>
          <p:nvPr>
            <p:ph type="body" idx="1"/>
          </p:nvPr>
        </p:nvSpPr>
        <p:spPr>
          <a:xfrm>
            <a:off x="457172" y="1604841"/>
            <a:ext cx="8228700" cy="39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525" tIns="79525" rIns="79525" bIns="79525" anchor="t" anchorCtr="0">
            <a:noAutofit/>
          </a:bodyPr>
          <a:lstStyle>
            <a:lvl1pPr marL="457200" marR="0" lvl="0" indent="-228600" algn="l" rtl="0">
              <a:spcBef>
                <a:spcPts val="500"/>
              </a:spcBef>
              <a:spcAft>
                <a:spcPts val="0"/>
              </a:spcAft>
              <a:buSzPts val="2000"/>
              <a:buNone/>
              <a:defRPr sz="20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0" i="0" u="none" strike="noStrike" cap="none"/>
            </a:lvl5pPr>
            <a:lvl6pPr marL="2743200" marR="0" lvl="5" indent="-228600" algn="l" rtl="0">
              <a:spcBef>
                <a:spcPts val="400"/>
              </a:spcBef>
              <a:spcAft>
                <a:spcPts val="0"/>
              </a:spcAft>
              <a:buSzPts val="2000"/>
              <a:buNone/>
              <a:defRPr sz="2000" b="0" i="0" u="none" strike="noStrike" cap="none"/>
            </a:lvl6pPr>
            <a:lvl7pPr marL="3200400" marR="0" lvl="6" indent="-228600" algn="l" rtl="0">
              <a:spcBef>
                <a:spcPts val="400"/>
              </a:spcBef>
              <a:spcAft>
                <a:spcPts val="0"/>
              </a:spcAft>
              <a:buSzPts val="2000"/>
              <a:buNone/>
              <a:defRPr sz="2000" b="0" i="0" u="none" strike="noStrike" cap="none"/>
            </a:lvl7pPr>
            <a:lvl8pPr marL="3657600" marR="0" lvl="7" indent="-228600" algn="l" rtl="0">
              <a:spcBef>
                <a:spcPts val="400"/>
              </a:spcBef>
              <a:spcAft>
                <a:spcPts val="0"/>
              </a:spcAft>
              <a:buSzPts val="2000"/>
              <a:buNone/>
              <a:defRPr sz="2000" b="0" i="0" u="none" strike="noStrike" cap="none"/>
            </a:lvl8pPr>
            <a:lvl9pPr marL="4114800" marR="0" lvl="8" indent="-228600" algn="l" rtl="0">
              <a:spcBef>
                <a:spcPts val="400"/>
              </a:spcBef>
              <a:spcAft>
                <a:spcPts val="0"/>
              </a:spcAft>
              <a:buSzPts val="2000"/>
              <a:buNone/>
              <a:defRPr sz="2000" b="0" i="0" u="none" strike="noStrike" cap="none"/>
            </a:lvl9pPr>
          </a:lstStyle>
          <a:p>
            <a:endParaRPr/>
          </a:p>
        </p:txBody>
      </p:sp>
      <p:pic>
        <p:nvPicPr>
          <p:cNvPr id="120" name="Google Shape;120;p11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60648" y="107365"/>
            <a:ext cx="845244" cy="84524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3055F87-2525-F848-B358-B13D9F4AF45D}"/>
              </a:ext>
            </a:extLst>
          </p:cNvPr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2B00294-F874-C04A-8E8D-1613E078B52E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 sz="1400"/>
            </a:lvl1pPr>
          </a:lstStyle>
          <a:p>
            <a:fld id="{00000000-1234-1234-1234-123412341234}" type="slidenum">
              <a:rPr lang="de" smtClean="0"/>
              <a:pPr/>
              <a:t>‹#›</a:t>
            </a:fld>
            <a:endParaRPr lang="d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51691" y="412750"/>
            <a:ext cx="6880800" cy="83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525" tIns="79525" rIns="79525" bIns="79525" anchor="ctr" anchorCtr="0">
            <a:noAutofit/>
          </a:bodyPr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 indent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3pPr>
            <a:lvl4pPr lvl="3" indent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4pPr>
            <a:lvl5pPr lvl="4" indent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5pPr>
            <a:lvl6pPr lvl="5" indent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6pPr>
            <a:lvl7pPr lvl="6" indent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7pPr>
            <a:lvl8pPr lvl="7" indent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8pPr>
            <a:lvl9pPr lvl="8" indent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ftr" idx="11"/>
          </p:nvPr>
        </p:nvSpPr>
        <p:spPr>
          <a:xfrm>
            <a:off x="351691" y="6575786"/>
            <a:ext cx="6880800" cy="1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525" tIns="79525" rIns="79525" bIns="795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06400" marR="0" lvl="1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787400" marR="0" lvl="2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193800" marR="0" lvl="3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600200" marR="0" lvl="4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981200" marR="0" lvl="5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387600" marR="0" lvl="6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794000" marR="0" lvl="7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175000" marR="0" lvl="8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8" name="Google Shape;8;p1"/>
          <p:cNvCxnSpPr/>
          <p:nvPr/>
        </p:nvCxnSpPr>
        <p:spPr>
          <a:xfrm>
            <a:off x="351692" y="-365760"/>
            <a:ext cx="0" cy="274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" name="Google Shape;9;p1"/>
          <p:cNvCxnSpPr/>
          <p:nvPr/>
        </p:nvCxnSpPr>
        <p:spPr>
          <a:xfrm>
            <a:off x="8792308" y="-365760"/>
            <a:ext cx="0" cy="274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" name="Google Shape;10;p1"/>
          <p:cNvCxnSpPr/>
          <p:nvPr/>
        </p:nvCxnSpPr>
        <p:spPr>
          <a:xfrm>
            <a:off x="351692" y="6914271"/>
            <a:ext cx="0" cy="274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" name="Google Shape;11;p1"/>
          <p:cNvCxnSpPr/>
          <p:nvPr/>
        </p:nvCxnSpPr>
        <p:spPr>
          <a:xfrm>
            <a:off x="8792308" y="6914271"/>
            <a:ext cx="0" cy="274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" name="Google Shape;12;p1"/>
          <p:cNvCxnSpPr/>
          <p:nvPr/>
        </p:nvCxnSpPr>
        <p:spPr>
          <a:xfrm>
            <a:off x="-193694" y="5823350"/>
            <a:ext cx="0" cy="253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" name="Google Shape;13;p1"/>
          <p:cNvCxnSpPr/>
          <p:nvPr/>
        </p:nvCxnSpPr>
        <p:spPr>
          <a:xfrm>
            <a:off x="-193694" y="1494358"/>
            <a:ext cx="0" cy="253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" name="Google Shape;14;p1"/>
          <p:cNvCxnSpPr/>
          <p:nvPr/>
        </p:nvCxnSpPr>
        <p:spPr>
          <a:xfrm>
            <a:off x="9350696" y="5823350"/>
            <a:ext cx="0" cy="253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" name="Google Shape;15;p1"/>
          <p:cNvCxnSpPr/>
          <p:nvPr/>
        </p:nvCxnSpPr>
        <p:spPr>
          <a:xfrm>
            <a:off x="9350696" y="1494358"/>
            <a:ext cx="0" cy="253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" name="Google Shape;16;p1"/>
          <p:cNvCxnSpPr/>
          <p:nvPr/>
        </p:nvCxnSpPr>
        <p:spPr>
          <a:xfrm>
            <a:off x="0" y="6488739"/>
            <a:ext cx="91440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" name="Google Shape;17;p1"/>
          <p:cNvSpPr txBox="1">
            <a:spLocks noGrp="1"/>
          </p:cNvSpPr>
          <p:nvPr>
            <p:ph type="sldNum" idx="12"/>
          </p:nvPr>
        </p:nvSpPr>
        <p:spPr>
          <a:xfrm>
            <a:off x="8359678" y="6575786"/>
            <a:ext cx="432600" cy="1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8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8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8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8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8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8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8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8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8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cxnSp>
        <p:nvCxnSpPr>
          <p:cNvPr id="18" name="Google Shape;18;p1"/>
          <p:cNvCxnSpPr/>
          <p:nvPr/>
        </p:nvCxnSpPr>
        <p:spPr>
          <a:xfrm>
            <a:off x="0" y="1277912"/>
            <a:ext cx="91440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" name="Google Shape;19;p1"/>
          <p:cNvSpPr txBox="1">
            <a:spLocks noGrp="1"/>
          </p:cNvSpPr>
          <p:nvPr>
            <p:ph type="body" idx="1"/>
          </p:nvPr>
        </p:nvSpPr>
        <p:spPr>
          <a:xfrm>
            <a:off x="344366" y="1633539"/>
            <a:ext cx="8448000" cy="43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525" tIns="79525" rIns="79525" bIns="79525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Noto Sans Symbols"/>
              <a:buChar char="−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Noto Sans Symbols"/>
              <a:buChar char="−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7" r:id="rId9"/>
    <p:sldLayoutId id="2147483658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4.tif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EJf-vZ6FQfc" TargetMode="External"/><Relationship Id="rId2" Type="http://schemas.openxmlformats.org/officeDocument/2006/relationships/hyperlink" Target="https://youtu.be/uDC9L4T59bM" TargetMode="Externa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_vUMJHpQRWQ" TargetMode="External"/><Relationship Id="rId2" Type="http://schemas.openxmlformats.org/officeDocument/2006/relationships/hyperlink" Target="https://youtu.be/I96uPDifZ1w" TargetMode="External"/><Relationship Id="rId1" Type="http://schemas.openxmlformats.org/officeDocument/2006/relationships/slideLayout" Target="../slideLayouts/slideLayout9.xml"/><Relationship Id="rId6" Type="http://schemas.openxmlformats.org/officeDocument/2006/relationships/hyperlink" Target="https://youtu.be/MSY8dXayJZI" TargetMode="External"/><Relationship Id="rId5" Type="http://schemas.openxmlformats.org/officeDocument/2006/relationships/hyperlink" Target="https://youtu.be/X3b5-W1e468" TargetMode="External"/><Relationship Id="rId4" Type="http://schemas.openxmlformats.org/officeDocument/2006/relationships/hyperlink" Target="https://youtu.be/UvUZoS_HaGY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3"/>
          <p:cNvSpPr txBox="1"/>
          <p:nvPr/>
        </p:nvSpPr>
        <p:spPr>
          <a:xfrm>
            <a:off x="36901" y="29097"/>
            <a:ext cx="8228763" cy="5938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638" tIns="40819" rIns="81638" bIns="40819" anchor="ctr" anchorCtr="0">
            <a:noAutofit/>
          </a:bodyPr>
          <a:lstStyle/>
          <a:p>
            <a:pPr algn="ctr"/>
            <a:r>
              <a:rPr lang="zxx" sz="5987" b="1"/>
              <a:t>Objekt</a:t>
            </a:r>
            <a:r>
              <a:rPr lang="en-US" sz="5987" b="1"/>
              <a:t>-O</a:t>
            </a:r>
            <a:r>
              <a:rPr lang="zxx" sz="5987" b="1"/>
              <a:t>rientierte</a:t>
            </a:r>
            <a:r>
              <a:rPr lang="zxx" sz="5987" b="1">
                <a:solidFill>
                  <a:schemeClr val="accent2"/>
                </a:solidFill>
              </a:rPr>
              <a:t> Programmierung</a:t>
            </a:r>
            <a:endParaRPr sz="5987" b="1">
              <a:solidFill>
                <a:schemeClr val="accent2"/>
              </a:solidFill>
            </a:endParaRPr>
          </a:p>
        </p:txBody>
      </p:sp>
      <p:pic>
        <p:nvPicPr>
          <p:cNvPr id="131" name="Google Shape;131;p13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51053" y="4321743"/>
            <a:ext cx="3245365" cy="189326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132;p13">
            <a:extLst>
              <a:ext uri="{FF2B5EF4-FFF2-40B4-BE49-F238E27FC236}">
                <a16:creationId xmlns:a16="http://schemas.microsoft.com/office/drawing/2014/main" id="{B01EA87D-EF03-E54F-AA9F-1D4175451308}"/>
              </a:ext>
            </a:extLst>
          </p:cNvPr>
          <p:cNvPicPr preferRelativeResize="0"/>
          <p:nvPr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 b="-2924"/>
          <a:stretch/>
        </p:blipFill>
        <p:spPr>
          <a:xfrm>
            <a:off x="5216106" y="4807443"/>
            <a:ext cx="1408193" cy="1629372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6A9D82B-214D-4D44-BCAC-9D581814A6B0}"/>
              </a:ext>
            </a:extLst>
          </p:cNvPr>
          <p:cNvSpPr txBox="1"/>
          <p:nvPr/>
        </p:nvSpPr>
        <p:spPr>
          <a:xfrm flipH="1">
            <a:off x="5216106" y="4779128"/>
            <a:ext cx="1408192" cy="66172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36000">
                <a:schemeClr val="lt1">
                  <a:shade val="67500"/>
                  <a:satMod val="115000"/>
                </a:schemeClr>
              </a:gs>
              <a:gs pos="100000">
                <a:schemeClr val="bg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tIns="0" rtlCol="0">
            <a:spAutoFit/>
          </a:bodyPr>
          <a:lstStyle/>
          <a:p>
            <a:pPr algn="ctr"/>
            <a:r>
              <a:rPr lang="en-US" sz="4000" dirty="0">
                <a:solidFill>
                  <a:srgbClr val="00448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OOP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F57B528-B832-9C49-86D1-B8CFF6C082DA}"/>
              </a:ext>
            </a:extLst>
          </p:cNvPr>
          <p:cNvSpPr txBox="1"/>
          <p:nvPr/>
        </p:nvSpPr>
        <p:spPr>
          <a:xfrm>
            <a:off x="4976641" y="4040940"/>
            <a:ext cx="2911374" cy="5949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66" i="1" dirty="0">
                <a:latin typeface="Berlin Sans FB" panose="020E0602020502020306" pitchFamily="34" charset="77"/>
              </a:rPr>
              <a:t>VORLESUNG 13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13D594D-5CF7-024A-AD37-C2023EE63F64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00000000-1234-1234-1234-123412341234}" type="slidenum">
              <a:rPr lang="de" smtClean="0"/>
              <a:pPr/>
              <a:t>1</a:t>
            </a:fld>
            <a:endParaRPr lang="de"/>
          </a:p>
        </p:txBody>
      </p:sp>
    </p:spTree>
    <p:extLst>
      <p:ext uri="{BB962C8B-B14F-4D97-AF65-F5344CB8AC3E}">
        <p14:creationId xmlns:p14="http://schemas.microsoft.com/office/powerpoint/2010/main" val="23923082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254EE0-5F67-454C-814A-99A244803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72" y="273352"/>
            <a:ext cx="8228700" cy="737893"/>
          </a:xfrm>
        </p:spPr>
        <p:txBody>
          <a:bodyPr/>
          <a:lstStyle/>
          <a:p>
            <a:r>
              <a:rPr lang="en-US" b="1" dirty="0"/>
              <a:t>Qt Creator – </a:t>
            </a:r>
            <a:r>
              <a:rPr lang="en-US" b="1" dirty="0" err="1"/>
              <a:t>Grafische</a:t>
            </a:r>
            <a:r>
              <a:rPr lang="en-US" b="1" dirty="0"/>
              <a:t> </a:t>
            </a:r>
            <a:r>
              <a:rPr lang="en-US" b="1" dirty="0" err="1"/>
              <a:t>Entwicklungsumgebung</a:t>
            </a:r>
            <a:endParaRPr lang="en-US" b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C3A1CC-1B2F-F84E-923C-CC7BD59A9C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172" y="1297413"/>
            <a:ext cx="8228700" cy="3978000"/>
          </a:xfrm>
        </p:spPr>
        <p:txBody>
          <a:bodyPr/>
          <a:lstStyle/>
          <a:p>
            <a:r>
              <a:rPr lang="en-US" b="1" dirty="0">
                <a:solidFill>
                  <a:schemeClr val="accent2"/>
                </a:solidFill>
              </a:rPr>
              <a:t>WYSIWYG Editor </a:t>
            </a:r>
            <a:r>
              <a:rPr lang="en-US" b="1" dirty="0" err="1">
                <a:solidFill>
                  <a:schemeClr val="accent2"/>
                </a:solidFill>
              </a:rPr>
              <a:t>für</a:t>
            </a:r>
            <a:r>
              <a:rPr lang="en-US" b="1" dirty="0">
                <a:solidFill>
                  <a:schemeClr val="accent2"/>
                </a:solidFill>
              </a:rPr>
              <a:t> GUI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8690B9-EC9F-CF41-8571-8379034C0E64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00000000-1234-1234-1234-123412341234}" type="slidenum">
              <a:rPr lang="de" smtClean="0"/>
              <a:pPr/>
              <a:t>10</a:t>
            </a:fld>
            <a:endParaRPr lang="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363022-FAEB-284F-8C98-F42F25546E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90" t="4522" r="5010" b="9222"/>
          <a:stretch/>
        </p:blipFill>
        <p:spPr>
          <a:xfrm>
            <a:off x="273283" y="1824445"/>
            <a:ext cx="8302695" cy="5033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6230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7C64F-AA79-5243-9175-F451484AC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Composing UI – Qt Creator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6525AA-EBC5-024C-BBF2-77FC821D76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Standard </a:t>
            </a:r>
            <a:br>
              <a:rPr lang="en-US" dirty="0"/>
            </a:br>
            <a:r>
              <a:rPr lang="en-US" dirty="0"/>
              <a:t>Widgets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Drag&amp;Drop</a:t>
            </a:r>
            <a:r>
              <a:rPr lang="en-US" dirty="0"/>
              <a:t> </a:t>
            </a:r>
            <a:r>
              <a:rPr lang="en-US" dirty="0" err="1"/>
              <a:t>im</a:t>
            </a:r>
            <a:r>
              <a:rPr lang="en-US" dirty="0"/>
              <a:t> GUI Designer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8C0855-A250-5244-9C3C-6073DD6BBA5F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00000000-1234-1234-1234-123412341234}" type="slidenum">
              <a:rPr lang="de" smtClean="0"/>
              <a:pPr/>
              <a:t>11</a:t>
            </a:fld>
            <a:endParaRPr lang="d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9B93FEB-D5C1-F644-8BF3-CCDBB56891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3309" y="1346200"/>
            <a:ext cx="3276600" cy="2082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CC4DCB8-75A6-9B4A-BA56-C0E49290AB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5678" y="1346200"/>
            <a:ext cx="3276600" cy="513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6505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7C64F-AA79-5243-9175-F451484AC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Composing UI – Qt Creator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6525AA-EBC5-024C-BBF2-77FC821D76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172" y="1503632"/>
            <a:ext cx="8228700" cy="1904609"/>
          </a:xfrm>
        </p:spPr>
        <p:txBody>
          <a:bodyPr/>
          <a:lstStyle/>
          <a:p>
            <a:r>
              <a:rPr lang="de-DE"/>
              <a:t>Anordnung von Widgets</a:t>
            </a:r>
          </a:p>
          <a:p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8C0855-A250-5244-9C3C-6073DD6BBA5F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00000000-1234-1234-1234-123412341234}" type="slidenum">
              <a:rPr lang="de" smtClean="0"/>
              <a:pPr/>
              <a:t>12</a:t>
            </a:fld>
            <a:endParaRPr lang="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FC1720-046D-C842-97FE-E47EA45FD7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384" y="2272943"/>
            <a:ext cx="2540000" cy="1803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7DBA4EF-4766-1245-8B3D-4DB599E09271}"/>
              </a:ext>
            </a:extLst>
          </p:cNvPr>
          <p:cNvSpPr txBox="1"/>
          <p:nvPr/>
        </p:nvSpPr>
        <p:spPr>
          <a:xfrm>
            <a:off x="721634" y="4126131"/>
            <a:ext cx="12682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Form Layout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B408C4D-D885-124C-A8D2-23E5A21A57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5596" y="2269435"/>
            <a:ext cx="2540000" cy="1803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25FF8A3-18E5-C540-9BA4-6F7589A5607F}"/>
              </a:ext>
            </a:extLst>
          </p:cNvPr>
          <p:cNvSpPr txBox="1"/>
          <p:nvPr/>
        </p:nvSpPr>
        <p:spPr>
          <a:xfrm>
            <a:off x="3435596" y="4114036"/>
            <a:ext cx="1467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Vertical Layout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5660C33-27A0-504B-8188-2336E54016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384" y="4443023"/>
            <a:ext cx="7353300" cy="5334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0263488-CBAE-1F42-A120-45A2596E2F07}"/>
              </a:ext>
            </a:extLst>
          </p:cNvPr>
          <p:cNvSpPr txBox="1"/>
          <p:nvPr/>
        </p:nvSpPr>
        <p:spPr>
          <a:xfrm>
            <a:off x="721634" y="4992082"/>
            <a:ext cx="16946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Horizontal Layout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A378C3E-5038-2E4A-9582-01193019E3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384" y="5346611"/>
            <a:ext cx="4660900" cy="9779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9D97AF8-B715-5048-9FB2-7056AAC7EC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8362" y="1503632"/>
            <a:ext cx="2445658" cy="189860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3EA15D7-2D9A-1E47-973F-9B2DD8958AA2}"/>
              </a:ext>
            </a:extLst>
          </p:cNvPr>
          <p:cNvSpPr txBox="1"/>
          <p:nvPr/>
        </p:nvSpPr>
        <p:spPr>
          <a:xfrm>
            <a:off x="721634" y="6386922"/>
            <a:ext cx="118814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b="1" i="1" dirty="0"/>
              <a:t>Grid Layout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8D6F80A-F119-9040-803B-304C1CD49605}"/>
              </a:ext>
            </a:extLst>
          </p:cNvPr>
          <p:cNvSpPr txBox="1"/>
          <p:nvPr/>
        </p:nvSpPr>
        <p:spPr>
          <a:xfrm>
            <a:off x="5802086" y="5364874"/>
            <a:ext cx="2557592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800" b="1" i="1" dirty="0">
                <a:solidFill>
                  <a:schemeClr val="accent2"/>
                </a:solidFill>
              </a:rPr>
              <a:t>Layouts </a:t>
            </a:r>
            <a:r>
              <a:rPr lang="en-US" sz="1800" b="1" i="1" dirty="0" err="1">
                <a:solidFill>
                  <a:schemeClr val="accent2"/>
                </a:solidFill>
              </a:rPr>
              <a:t>können</a:t>
            </a:r>
            <a:r>
              <a:rPr lang="en-US" sz="1800" b="1" i="1" dirty="0">
                <a:solidFill>
                  <a:schemeClr val="accent2"/>
                </a:solidFill>
              </a:rPr>
              <a:t> </a:t>
            </a:r>
            <a:r>
              <a:rPr lang="en-US" sz="1800" b="1" i="1" dirty="0" err="1">
                <a:solidFill>
                  <a:schemeClr val="accent2"/>
                </a:solidFill>
              </a:rPr>
              <a:t>verschachtelt</a:t>
            </a:r>
            <a:r>
              <a:rPr lang="en-US" sz="1800" b="1" i="1" dirty="0">
                <a:solidFill>
                  <a:schemeClr val="accent2"/>
                </a:solidFill>
              </a:rPr>
              <a:t> </a:t>
            </a:r>
            <a:r>
              <a:rPr lang="en-US" sz="1800" b="1" i="1" dirty="0" err="1">
                <a:solidFill>
                  <a:schemeClr val="accent2"/>
                </a:solidFill>
              </a:rPr>
              <a:t>werden</a:t>
            </a:r>
            <a:r>
              <a:rPr lang="en-US" sz="1800" b="1" i="1" dirty="0">
                <a:solidFill>
                  <a:schemeClr val="accent2"/>
                </a:solidFill>
              </a:rPr>
              <a:t>! </a:t>
            </a:r>
          </a:p>
        </p:txBody>
      </p:sp>
    </p:spTree>
    <p:extLst>
      <p:ext uri="{BB962C8B-B14F-4D97-AF65-F5344CB8AC3E}">
        <p14:creationId xmlns:p14="http://schemas.microsoft.com/office/powerpoint/2010/main" val="8503510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7C64F-AA79-5243-9175-F451484AC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Composing UI – Qt Creator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6525AA-EBC5-024C-BBF2-77FC821D76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172" y="1503632"/>
            <a:ext cx="8228700" cy="1904609"/>
          </a:xfrm>
        </p:spPr>
        <p:txBody>
          <a:bodyPr/>
          <a:lstStyle/>
          <a:p>
            <a:r>
              <a:rPr lang="en-US" b="1" dirty="0" err="1"/>
              <a:t>Beispiel</a:t>
            </a:r>
            <a:r>
              <a:rPr lang="en-US" dirty="0"/>
              <a:t>:</a:t>
            </a:r>
          </a:p>
          <a:p>
            <a:pPr marL="571500" indent="-342900">
              <a:buFontTx/>
              <a:buChar char="-"/>
            </a:pPr>
            <a:r>
              <a:rPr lang="en-US" dirty="0"/>
              <a:t>horizontal Layout </a:t>
            </a:r>
          </a:p>
          <a:p>
            <a:pPr marL="1028700" lvl="1" indent="-342900">
              <a:buFontTx/>
              <a:buChar char="-"/>
            </a:pPr>
            <a:r>
              <a:rPr lang="en-US" dirty="0"/>
              <a:t>Form Layout</a:t>
            </a:r>
          </a:p>
          <a:p>
            <a:pPr marL="1028700" lvl="1" indent="-342900">
              <a:buFontTx/>
              <a:buChar char="-"/>
            </a:pPr>
            <a:r>
              <a:rPr lang="en-US" dirty="0"/>
              <a:t>Vertical Layout</a:t>
            </a:r>
          </a:p>
          <a:p>
            <a:pPr marL="1028700" lvl="1" indent="-34290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8C0855-A250-5244-9C3C-6073DD6BBA5F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00000000-1234-1234-1234-123412341234}" type="slidenum">
              <a:rPr lang="de" smtClean="0"/>
              <a:pPr/>
              <a:t>13</a:t>
            </a:fld>
            <a:endParaRPr lang="de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3EA15D7-2D9A-1E47-973F-9B2DD8958AA2}"/>
              </a:ext>
            </a:extLst>
          </p:cNvPr>
          <p:cNvSpPr txBox="1"/>
          <p:nvPr/>
        </p:nvSpPr>
        <p:spPr>
          <a:xfrm>
            <a:off x="721634" y="6386922"/>
            <a:ext cx="2241319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b="1" i="1" dirty="0" err="1"/>
              <a:t>Verschachteltes</a:t>
            </a:r>
            <a:r>
              <a:rPr lang="en-US" b="1" i="1" dirty="0"/>
              <a:t> Layout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BB0BF2A-A01A-594A-B65A-E37D732960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272" y="3042647"/>
            <a:ext cx="7810500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9988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7C64F-AA79-5243-9175-F451484AC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Wiring UI Actions and Business Logics (Controller)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6525AA-EBC5-024C-BBF2-77FC821D76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172" y="1300655"/>
            <a:ext cx="8228700" cy="4282186"/>
          </a:xfrm>
        </p:spPr>
        <p:txBody>
          <a:bodyPr/>
          <a:lstStyle/>
          <a:p>
            <a:r>
              <a:rPr lang="en-US" sz="2400" dirty="0"/>
              <a:t>Für Widget </a:t>
            </a:r>
            <a:r>
              <a:rPr lang="en-US" sz="2400" dirty="0" err="1"/>
              <a:t>Ereignisse</a:t>
            </a:r>
            <a:r>
              <a:rPr lang="en-US" sz="2400" dirty="0"/>
              <a:t> </a:t>
            </a:r>
            <a:r>
              <a:rPr lang="en-US" sz="2400" dirty="0" err="1"/>
              <a:t>kreiiert</a:t>
            </a:r>
            <a:r>
              <a:rPr lang="en-US" sz="2400" dirty="0"/>
              <a:t> </a:t>
            </a:r>
            <a:r>
              <a:rPr lang="en-US" sz="2400" dirty="0" err="1"/>
              <a:t>man”Slots</a:t>
            </a:r>
            <a:r>
              <a:rPr lang="en-US" sz="2400" dirty="0"/>
              <a:t>”</a:t>
            </a:r>
            <a:br>
              <a:rPr lang="en-US" sz="2400" dirty="0"/>
            </a:br>
            <a:r>
              <a:rPr lang="en-US" sz="2400" dirty="0"/>
              <a:t> </a:t>
            </a:r>
            <a:r>
              <a:rPr lang="en-US" sz="2400" dirty="0">
                <a:sym typeface="Wingdings" pitchFamily="2" charset="2"/>
              </a:rPr>
              <a:t></a:t>
            </a:r>
            <a:r>
              <a:rPr lang="en-US" sz="2400" dirty="0"/>
              <a:t> </a:t>
            </a:r>
            <a:r>
              <a:rPr lang="en-US" sz="2400" dirty="0" err="1"/>
              <a:t>Ereignisbehandler</a:t>
            </a:r>
            <a:endParaRPr lang="en-US" sz="2400" dirty="0"/>
          </a:p>
          <a:p>
            <a:r>
              <a:rPr lang="en-US" sz="2400" dirty="0" err="1"/>
              <a:t>Im</a:t>
            </a:r>
            <a:r>
              <a:rPr lang="en-US" sz="2400" dirty="0"/>
              <a:t> </a:t>
            </a:r>
            <a:r>
              <a:rPr lang="en-US" sz="2400" dirty="0" err="1"/>
              <a:t>QtCreator</a:t>
            </a:r>
            <a:r>
              <a:rPr lang="en-US" sz="2400" dirty="0"/>
              <a:t>:</a:t>
            </a:r>
            <a:br>
              <a:rPr lang="en-US" sz="2400" dirty="0"/>
            </a:br>
            <a:r>
              <a:rPr lang="en-US" sz="2400" dirty="0"/>
              <a:t>“Go to slot”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8C0855-A250-5244-9C3C-6073DD6BBA5F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00000000-1234-1234-1234-123412341234}" type="slidenum">
              <a:rPr lang="de" smtClean="0"/>
              <a:pPr/>
              <a:t>14</a:t>
            </a:fld>
            <a:endParaRPr lang="d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4380B2-C89F-2042-B663-4E201B1B76C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11"/>
          <a:stretch/>
        </p:blipFill>
        <p:spPr>
          <a:xfrm>
            <a:off x="3089278" y="2278117"/>
            <a:ext cx="2527300" cy="338960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6BA3456-B2A8-3442-AC37-819AA3689A6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117" t="6704" r="11735" b="13335"/>
          <a:stretch/>
        </p:blipFill>
        <p:spPr>
          <a:xfrm>
            <a:off x="5670708" y="1780033"/>
            <a:ext cx="3473292" cy="428218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EB329D1-1F08-9E4F-334C-B02055C07FAF}"/>
              </a:ext>
            </a:extLst>
          </p:cNvPr>
          <p:cNvSpPr/>
          <p:nvPr/>
        </p:nvSpPr>
        <p:spPr>
          <a:xfrm>
            <a:off x="6831534" y="1780032"/>
            <a:ext cx="1170372" cy="292967"/>
          </a:xfrm>
          <a:prstGeom prst="rect">
            <a:avLst/>
          </a:prstGeom>
          <a:noFill/>
          <a:ln w="38100">
            <a:solidFill>
              <a:srgbClr val="C00000"/>
            </a:solidFill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C2ABD11-1598-4985-DB93-EC5ECCA7F480}"/>
              </a:ext>
            </a:extLst>
          </p:cNvPr>
          <p:cNvSpPr/>
          <p:nvPr/>
        </p:nvSpPr>
        <p:spPr>
          <a:xfrm>
            <a:off x="2894121" y="5111532"/>
            <a:ext cx="1393794" cy="338692"/>
          </a:xfrm>
          <a:prstGeom prst="rect">
            <a:avLst/>
          </a:prstGeom>
          <a:noFill/>
          <a:ln w="38100">
            <a:solidFill>
              <a:srgbClr val="C00000"/>
            </a:solidFill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279B2BE-47E6-B25D-982A-A363D1855769}"/>
              </a:ext>
            </a:extLst>
          </p:cNvPr>
          <p:cNvSpPr txBox="1"/>
          <p:nvPr/>
        </p:nvSpPr>
        <p:spPr>
          <a:xfrm>
            <a:off x="329613" y="5513835"/>
            <a:ext cx="781120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RU" sz="2000" b="1" dirty="0">
                <a:solidFill>
                  <a:srgbClr val="800080"/>
                </a:solidFill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QMetaObject</a:t>
            </a:r>
            <a:r>
              <a:rPr lang="en-RU" sz="20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RU" sz="2000" b="1" dirty="0">
                <a:solidFill>
                  <a:srgbClr val="00677C"/>
                </a:solidFill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connectSlotsByName</a:t>
            </a:r>
            <a:r>
              <a:rPr lang="en-RU" sz="20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RU" sz="2000" b="1" i="1" dirty="0">
                <a:solidFill>
                  <a:srgbClr val="092E64"/>
                </a:solidFill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MainWindow</a:t>
            </a:r>
            <a:r>
              <a:rPr lang="en-RU" sz="2000" b="1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</a:p>
          <a:p>
            <a:r>
              <a:rPr lang="en-RU" sz="2000" dirty="0"/>
              <a:t>…</a:t>
            </a:r>
          </a:p>
          <a:p>
            <a:r>
              <a:rPr lang="en-RU" altLang="en-RU" sz="2000" b="1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RU" altLang="en-RU" sz="2000" b="1" dirty="0">
                <a:solidFill>
                  <a:srgbClr val="C0C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RU" altLang="en-RU" sz="2000" b="1" dirty="0">
                <a:solidFill>
                  <a:srgbClr val="8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MainWindow</a:t>
            </a:r>
            <a:r>
              <a:rPr lang="en-RU" altLang="en-RU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RU" altLang="en-RU" sz="2000" b="1" dirty="0">
                <a:solidFill>
                  <a:srgbClr val="00677C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on_</a:t>
            </a:r>
            <a:r>
              <a:rPr lang="en-RU" altLang="en-RU" sz="2000" b="1" dirty="0">
                <a:solidFill>
                  <a:srgbClr val="00677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loadTableBtn</a:t>
            </a:r>
            <a:r>
              <a:rPr lang="en-RU" altLang="en-RU" sz="2000" b="1" dirty="0">
                <a:solidFill>
                  <a:srgbClr val="00677C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_clicked</a:t>
            </a:r>
            <a:r>
              <a:rPr lang="en-RU" altLang="en-RU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{…}</a:t>
            </a:r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3" name="Left Arrow 12">
            <a:extLst>
              <a:ext uri="{FF2B5EF4-FFF2-40B4-BE49-F238E27FC236}">
                <a16:creationId xmlns:a16="http://schemas.microsoft.com/office/drawing/2014/main" id="{74F1AC3A-3DC2-8D94-8987-552B49C873D1}"/>
              </a:ext>
            </a:extLst>
          </p:cNvPr>
          <p:cNvSpPr/>
          <p:nvPr/>
        </p:nvSpPr>
        <p:spPr>
          <a:xfrm>
            <a:off x="6680612" y="2136610"/>
            <a:ext cx="1321293" cy="239697"/>
          </a:xfrm>
          <a:prstGeom prst="leftArrow">
            <a:avLst/>
          </a:prstGeom>
          <a:solidFill>
            <a:srgbClr val="C00000"/>
          </a:solidFill>
          <a:ln w="3175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8865911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7C64F-AA79-5243-9175-F451484AC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Wiring UI Actions and Business Logics (Controller)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6525AA-EBC5-024C-BBF2-77FC821D76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dirty="0" err="1"/>
              <a:t>Für</a:t>
            </a:r>
            <a:r>
              <a:rPr lang="en-US" sz="2400" dirty="0"/>
              <a:t> Widget </a:t>
            </a:r>
            <a:r>
              <a:rPr lang="en-US" sz="2400" dirty="0" err="1"/>
              <a:t>Ereignisse</a:t>
            </a:r>
            <a:r>
              <a:rPr lang="en-US" sz="2400" dirty="0"/>
              <a:t> </a:t>
            </a:r>
            <a:r>
              <a:rPr lang="en-US" sz="2400" dirty="0" err="1"/>
              <a:t>gibt</a:t>
            </a:r>
            <a:r>
              <a:rPr lang="en-US" sz="2400" dirty="0"/>
              <a:t> es ”Slots”</a:t>
            </a:r>
            <a:br>
              <a:rPr lang="en-US" sz="2400" dirty="0"/>
            </a:br>
            <a:r>
              <a:rPr lang="en-US" sz="2400" dirty="0"/>
              <a:t> </a:t>
            </a:r>
            <a:r>
              <a:rPr lang="en-US" sz="2400" dirty="0">
                <a:sym typeface="Wingdings" pitchFamily="2" charset="2"/>
              </a:rPr>
              <a:t></a:t>
            </a:r>
            <a:r>
              <a:rPr lang="en-US" sz="2400" dirty="0"/>
              <a:t> </a:t>
            </a:r>
            <a:r>
              <a:rPr lang="en-US" sz="2400" dirty="0" err="1"/>
              <a:t>Ereignisbehandler</a:t>
            </a:r>
            <a:endParaRPr lang="en-US" sz="2400" dirty="0"/>
          </a:p>
          <a:p>
            <a:r>
              <a:rPr lang="en-US" sz="2400" dirty="0" err="1"/>
              <a:t>Im</a:t>
            </a:r>
            <a:r>
              <a:rPr lang="en-US" sz="2400" dirty="0"/>
              <a:t> </a:t>
            </a:r>
            <a:r>
              <a:rPr lang="en-US" sz="2400" dirty="0" err="1"/>
              <a:t>QtCreator</a:t>
            </a:r>
            <a:r>
              <a:rPr lang="en-US" sz="2400" dirty="0"/>
              <a:t>:</a:t>
            </a:r>
            <a:br>
              <a:rPr lang="en-US" sz="2400" dirty="0"/>
            </a:br>
            <a:r>
              <a:rPr lang="en-US" sz="2400" dirty="0"/>
              <a:t>“Go to slot”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8C0855-A250-5244-9C3C-6073DD6BBA5F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00000000-1234-1234-1234-123412341234}" type="slidenum">
              <a:rPr lang="de" smtClean="0"/>
              <a:pPr/>
              <a:t>15</a:t>
            </a:fld>
            <a:endParaRPr lang="d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6BA3456-B2A8-3442-AC37-819AA3689A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117" t="6704" r="11735" b="13335"/>
          <a:stretch/>
        </p:blipFill>
        <p:spPr>
          <a:xfrm>
            <a:off x="5834743" y="2703785"/>
            <a:ext cx="3069294" cy="3784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1348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2B44B1-958B-D847-899C-CCA4D3B17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Beispiel</a:t>
            </a:r>
            <a:r>
              <a:rPr lang="en-US" b="1" dirty="0"/>
              <a:t> - </a:t>
            </a:r>
            <a:r>
              <a:rPr lang="en-US" b="1" dirty="0" err="1"/>
              <a:t>Ereignisbehandler</a:t>
            </a:r>
            <a:endParaRPr lang="en-US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002FA8-7A39-964B-9E61-3FCB2C5A54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885" y="3336058"/>
            <a:ext cx="8686828" cy="302620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B2D196-CCCC-F74C-8852-4128BE691AA0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00000000-1234-1234-1234-123412341234}" type="slidenum">
              <a:rPr lang="de" smtClean="0"/>
              <a:pPr/>
              <a:t>16</a:t>
            </a:fld>
            <a:endParaRPr lang="d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9A10FF8-90EF-F7DB-3506-58A3E913EE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1200" y="-219570"/>
            <a:ext cx="4324267" cy="4560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1863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7C64F-AA79-5243-9175-F451484AC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Eigene</a:t>
            </a:r>
            <a:r>
              <a:rPr lang="en-US" b="1" dirty="0"/>
              <a:t> UI </a:t>
            </a:r>
            <a:r>
              <a:rPr lang="en-US" b="1" dirty="0" err="1"/>
              <a:t>Elemente</a:t>
            </a:r>
            <a:r>
              <a:rPr lang="en-US" b="1" dirty="0"/>
              <a:t> </a:t>
            </a:r>
            <a:r>
              <a:rPr lang="en-US" b="1" dirty="0" err="1"/>
              <a:t>programmieren</a:t>
            </a:r>
            <a:r>
              <a:rPr lang="en-US" b="1" dirty="0"/>
              <a:t> (View)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6525AA-EBC5-024C-BBF2-77FC821D76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172" y="1604841"/>
            <a:ext cx="8335106" cy="3978000"/>
          </a:xfrm>
        </p:spPr>
        <p:txBody>
          <a:bodyPr/>
          <a:lstStyle/>
          <a:p>
            <a:pPr indent="-355600">
              <a:spcBef>
                <a:spcPts val="600"/>
              </a:spcBef>
              <a:buFont typeface="Arial"/>
              <a:buChar char="●"/>
            </a:pPr>
            <a:r>
              <a:rPr lang="en-GB" sz="2400" dirty="0" err="1"/>
              <a:t>Gruppieren</a:t>
            </a:r>
            <a:r>
              <a:rPr lang="en-GB" sz="2400" dirty="0"/>
              <a:t> von </a:t>
            </a:r>
            <a:r>
              <a:rPr lang="en-GB" sz="2400" dirty="0" err="1"/>
              <a:t>existierenden</a:t>
            </a:r>
            <a:r>
              <a:rPr lang="en-GB" sz="2400" dirty="0"/>
              <a:t> </a:t>
            </a:r>
            <a:r>
              <a:rPr lang="en-GB" sz="2400" dirty="0" err="1"/>
              <a:t>Elementen</a:t>
            </a:r>
            <a:r>
              <a:rPr lang="en-GB" sz="2400" dirty="0"/>
              <a:t> </a:t>
            </a:r>
            <a:r>
              <a:rPr lang="en-GB" sz="2400" dirty="0" err="1"/>
              <a:t>zu</a:t>
            </a:r>
            <a:r>
              <a:rPr lang="en-GB" sz="2400" dirty="0"/>
              <a:t> </a:t>
            </a:r>
            <a:r>
              <a:rPr lang="en-GB" sz="2400" dirty="0" err="1"/>
              <a:t>einem</a:t>
            </a:r>
            <a:r>
              <a:rPr lang="en-GB" sz="2400" dirty="0"/>
              <a:t> </a:t>
            </a:r>
            <a:r>
              <a:rPr lang="en-GB" sz="2400" dirty="0" err="1"/>
              <a:t>bestimmten</a:t>
            </a:r>
            <a:r>
              <a:rPr lang="en-GB" sz="2400" dirty="0"/>
              <a:t> </a:t>
            </a:r>
            <a:r>
              <a:rPr lang="en-GB" sz="2400" dirty="0" err="1"/>
              <a:t>Zweck</a:t>
            </a:r>
            <a:r>
              <a:rPr lang="en-GB" sz="2400" dirty="0"/>
              <a:t>. </a:t>
            </a:r>
            <a:r>
              <a:rPr lang="en-GB" sz="2400" dirty="0" err="1"/>
              <a:t>Beispiele</a:t>
            </a:r>
            <a:r>
              <a:rPr lang="en-GB" sz="2400" dirty="0"/>
              <a:t>…</a:t>
            </a:r>
          </a:p>
          <a:p>
            <a:pPr lvl="1" indent="-355600">
              <a:spcBef>
                <a:spcPts val="600"/>
              </a:spcBef>
              <a:buFont typeface="Arial"/>
              <a:buChar char="●"/>
            </a:pPr>
            <a:r>
              <a:rPr lang="en-GB" sz="2400" dirty="0" err="1"/>
              <a:t>Anzeige</a:t>
            </a:r>
            <a:r>
              <a:rPr lang="en-GB" sz="2400" dirty="0"/>
              <a:t> von </a:t>
            </a:r>
            <a:r>
              <a:rPr lang="en-GB" sz="2400" dirty="0" err="1"/>
              <a:t>Attributen</a:t>
            </a:r>
            <a:r>
              <a:rPr lang="en-GB" sz="2400" dirty="0"/>
              <a:t> </a:t>
            </a:r>
            <a:r>
              <a:rPr lang="en-GB" sz="2400" dirty="0" err="1"/>
              <a:t>einer</a:t>
            </a:r>
            <a:r>
              <a:rPr lang="en-GB" sz="2400" dirty="0"/>
              <a:t> </a:t>
            </a:r>
            <a:r>
              <a:rPr lang="en-GB" sz="2400" dirty="0" err="1"/>
              <a:t>Entität</a:t>
            </a:r>
            <a:r>
              <a:rPr lang="en-GB" sz="2400" dirty="0"/>
              <a:t> (</a:t>
            </a:r>
            <a:r>
              <a:rPr lang="en-GB" sz="2400" dirty="0" err="1"/>
              <a:t>z.B.</a:t>
            </a:r>
            <a:r>
              <a:rPr lang="en-GB" sz="2400" dirty="0"/>
              <a:t> </a:t>
            </a:r>
            <a:r>
              <a:rPr lang="en-GB" sz="2400" dirty="0" err="1"/>
              <a:t>Obst</a:t>
            </a:r>
            <a:r>
              <a:rPr lang="en-GB" sz="2400" dirty="0"/>
              <a:t>)</a:t>
            </a:r>
          </a:p>
          <a:p>
            <a:pPr lvl="1" indent="-355600">
              <a:spcBef>
                <a:spcPts val="600"/>
              </a:spcBef>
              <a:buFont typeface="Arial"/>
              <a:buChar char="●"/>
            </a:pPr>
            <a:r>
              <a:rPr lang="en-GB" sz="2400" dirty="0" err="1"/>
              <a:t>Einschränkung</a:t>
            </a:r>
            <a:r>
              <a:rPr lang="en-GB" sz="2400" dirty="0"/>
              <a:t> </a:t>
            </a:r>
            <a:r>
              <a:rPr lang="en-GB" sz="2400" dirty="0" err="1"/>
              <a:t>oder</a:t>
            </a:r>
            <a:r>
              <a:rPr lang="en-GB" sz="2400" dirty="0"/>
              <a:t> </a:t>
            </a:r>
            <a:r>
              <a:rPr lang="en-GB" sz="2400" dirty="0" err="1"/>
              <a:t>Validierung</a:t>
            </a:r>
            <a:r>
              <a:rPr lang="en-GB" sz="2400" dirty="0"/>
              <a:t> von </a:t>
            </a:r>
            <a:r>
              <a:rPr lang="en-GB" sz="2400" dirty="0" err="1"/>
              <a:t>Eingabedaten</a:t>
            </a:r>
            <a:r>
              <a:rPr lang="en-GB" sz="2400" dirty="0"/>
              <a:t> (</a:t>
            </a:r>
            <a:r>
              <a:rPr lang="en-GB" sz="2400" dirty="0" err="1"/>
              <a:t>z.B.</a:t>
            </a:r>
            <a:r>
              <a:rPr lang="en-GB" sz="2400" dirty="0"/>
              <a:t> Datum, </a:t>
            </a:r>
            <a:r>
              <a:rPr lang="en-GB" sz="2400" dirty="0" err="1"/>
              <a:t>Farbcode</a:t>
            </a:r>
            <a:r>
              <a:rPr lang="en-GB" sz="2400" dirty="0"/>
              <a:t>)</a:t>
            </a:r>
            <a:endParaRPr lang="en-GB" sz="2400" dirty="0">
              <a:solidFill>
                <a:srgbClr val="841439"/>
              </a:solidFill>
              <a:latin typeface="Courier New"/>
              <a:cs typeface="Courier New"/>
              <a:sym typeface="Courier New"/>
            </a:endParaRPr>
          </a:p>
          <a:p>
            <a:pPr lvl="1" indent="-355600">
              <a:spcBef>
                <a:spcPts val="600"/>
              </a:spcBef>
              <a:buFont typeface="Arial"/>
              <a:buChar char="●"/>
            </a:pPr>
            <a:r>
              <a:rPr lang="en-GB" sz="2400" dirty="0" err="1"/>
              <a:t>Dialogfenster</a:t>
            </a:r>
            <a:r>
              <a:rPr lang="en-GB" sz="2400" dirty="0"/>
              <a:t> </a:t>
            </a:r>
            <a:r>
              <a:rPr lang="en-GB" sz="2400" dirty="0" err="1"/>
              <a:t>mit</a:t>
            </a:r>
            <a:r>
              <a:rPr lang="en-GB" sz="2400" dirty="0"/>
              <a:t> </a:t>
            </a:r>
            <a:r>
              <a:rPr lang="en-GB" sz="2400" dirty="0" err="1"/>
              <a:t>bestimmten</a:t>
            </a:r>
            <a:r>
              <a:rPr lang="en-GB" sz="2400" dirty="0"/>
              <a:t> </a:t>
            </a:r>
            <a:r>
              <a:rPr lang="en-GB" sz="2400" dirty="0" err="1"/>
              <a:t>Antworten</a:t>
            </a:r>
            <a:r>
              <a:rPr lang="en-GB" sz="2400" dirty="0"/>
              <a:t> (</a:t>
            </a:r>
            <a:r>
              <a:rPr lang="en-GB" sz="2400" dirty="0" err="1"/>
              <a:t>z.B.</a:t>
            </a:r>
            <a:r>
              <a:rPr lang="en-GB" sz="2400" dirty="0"/>
              <a:t> </a:t>
            </a:r>
            <a:r>
              <a:rPr lang="en-GB" sz="2400" dirty="0" err="1"/>
              <a:t>Ja</a:t>
            </a:r>
            <a:r>
              <a:rPr lang="en-GB" sz="2400" dirty="0"/>
              <a:t>, </a:t>
            </a:r>
            <a:r>
              <a:rPr lang="en-GB" sz="2400" dirty="0" err="1"/>
              <a:t>Nein</a:t>
            </a:r>
            <a:r>
              <a:rPr lang="en-GB" sz="2400" dirty="0"/>
              <a:t>, </a:t>
            </a:r>
            <a:r>
              <a:rPr lang="en-GB" sz="2400" dirty="0" err="1"/>
              <a:t>Unbekannt</a:t>
            </a:r>
            <a:r>
              <a:rPr lang="en-GB" sz="2400" dirty="0"/>
              <a:t>)</a:t>
            </a:r>
          </a:p>
          <a:p>
            <a:pPr indent="-355600">
              <a:spcBef>
                <a:spcPts val="600"/>
              </a:spcBef>
              <a:buFont typeface="Arial"/>
              <a:buChar char="●"/>
            </a:pPr>
            <a:r>
              <a:rPr lang="en-GB" sz="2400" dirty="0" err="1"/>
              <a:t>Ermöglicht</a:t>
            </a:r>
            <a:r>
              <a:rPr lang="en-GB" sz="2400" dirty="0"/>
              <a:t> </a:t>
            </a:r>
            <a:r>
              <a:rPr lang="en-GB" sz="2400" dirty="0" err="1"/>
              <a:t>Widerverwendbarkeit</a:t>
            </a:r>
            <a:endParaRPr lang="en-GB" sz="2400" dirty="0"/>
          </a:p>
          <a:p>
            <a:pPr marL="101600" indent="0">
              <a:spcBef>
                <a:spcPts val="600"/>
              </a:spcBef>
            </a:pPr>
            <a:r>
              <a:rPr lang="en-GB" sz="2400" b="1" u="sng" dirty="0">
                <a:solidFill>
                  <a:schemeClr val="accent2"/>
                </a:solidFill>
              </a:rPr>
              <a:t>ACHTUNG</a:t>
            </a:r>
          </a:p>
          <a:p>
            <a:pPr indent="-355600">
              <a:spcBef>
                <a:spcPts val="600"/>
              </a:spcBef>
              <a:buFont typeface="Arial"/>
              <a:buChar char="●"/>
            </a:pPr>
            <a:r>
              <a:rPr lang="en-GB" sz="2400" dirty="0" err="1"/>
              <a:t>Vermeiden</a:t>
            </a:r>
            <a:r>
              <a:rPr lang="en-GB" sz="2400" dirty="0"/>
              <a:t> von </a:t>
            </a:r>
            <a:r>
              <a:rPr lang="en-GB" sz="2400" dirty="0" err="1"/>
              <a:t>Kopplung</a:t>
            </a:r>
            <a:r>
              <a:rPr lang="en-GB" sz="2400" dirty="0"/>
              <a:t> von </a:t>
            </a:r>
            <a:r>
              <a:rPr lang="en-GB" sz="2400" dirty="0" err="1"/>
              <a:t>Daten</a:t>
            </a:r>
            <a:r>
              <a:rPr lang="en-GB" sz="2400" dirty="0"/>
              <a:t> und </a:t>
            </a:r>
            <a:r>
              <a:rPr lang="en-GB" sz="2400" dirty="0" err="1"/>
              <a:t>Darstellung</a:t>
            </a:r>
            <a:endParaRPr lang="en-GB" sz="2400" dirty="0"/>
          </a:p>
          <a:p>
            <a:pPr indent="-355600">
              <a:spcBef>
                <a:spcPts val="600"/>
              </a:spcBef>
              <a:buFont typeface="Arial"/>
              <a:buChar char="●"/>
            </a:pPr>
            <a:endParaRPr lang="en-GB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8C0855-A250-5244-9C3C-6073DD6BBA5F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00000000-1234-1234-1234-123412341234}" type="slidenum">
              <a:rPr lang="de" smtClean="0"/>
              <a:pPr/>
              <a:t>17</a:t>
            </a:fld>
            <a:endParaRPr lang="de"/>
          </a:p>
        </p:txBody>
      </p:sp>
    </p:spTree>
    <p:extLst>
      <p:ext uri="{BB962C8B-B14F-4D97-AF65-F5344CB8AC3E}">
        <p14:creationId xmlns:p14="http://schemas.microsoft.com/office/powerpoint/2010/main" val="3998080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794B9-3760-2842-86C8-C5444665B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450" y="2856583"/>
            <a:ext cx="8228818" cy="1144834"/>
          </a:xfrm>
        </p:spPr>
        <p:txBody>
          <a:bodyPr/>
          <a:lstStyle/>
          <a:p>
            <a:r>
              <a:rPr lang="en-US" sz="8708" b="1" dirty="0">
                <a:latin typeface="Bradley Hand ITC" panose="03070402050302030203" pitchFamily="66" charset="77"/>
              </a:rPr>
              <a:t>UI </a:t>
            </a:r>
            <a:r>
              <a:rPr lang="en-US" sz="8708" b="1" dirty="0" err="1">
                <a:latin typeface="Bradley Hand ITC" panose="03070402050302030203" pitchFamily="66" charset="77"/>
              </a:rPr>
              <a:t>Elemente</a:t>
            </a:r>
            <a:r>
              <a:rPr lang="en-US" sz="8708" b="1" dirty="0">
                <a:latin typeface="Bradley Hand ITC" panose="03070402050302030203" pitchFamily="66" charset="77"/>
              </a:rPr>
              <a:t> und </a:t>
            </a:r>
            <a:r>
              <a:rPr lang="en-US" sz="8708" b="1" dirty="0" err="1">
                <a:latin typeface="Bradley Hand ITC" panose="03070402050302030203" pitchFamily="66" charset="77"/>
              </a:rPr>
              <a:t>Daten</a:t>
            </a:r>
            <a:endParaRPr lang="en-US" sz="8708" b="1" dirty="0">
              <a:latin typeface="Bradley Hand ITC" panose="03070402050302030203" pitchFamily="66" charset="77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0B5E4E6-3968-F141-9533-5FFAA7BED91A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00000000-1234-1234-1234-123412341234}" type="slidenum">
              <a:rPr lang="de" smtClean="0"/>
              <a:pPr/>
              <a:t>18</a:t>
            </a:fld>
            <a:endParaRPr lang="de"/>
          </a:p>
        </p:txBody>
      </p:sp>
    </p:spTree>
    <p:extLst>
      <p:ext uri="{BB962C8B-B14F-4D97-AF65-F5344CB8AC3E}">
        <p14:creationId xmlns:p14="http://schemas.microsoft.com/office/powerpoint/2010/main" val="5961826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EC12B1-9C87-7347-BDDF-FF688349D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UI </a:t>
            </a:r>
            <a:r>
              <a:rPr lang="en-US" b="1" dirty="0" err="1"/>
              <a:t>Elemente</a:t>
            </a:r>
            <a:r>
              <a:rPr lang="en-US" b="1" dirty="0"/>
              <a:t> und </a:t>
            </a:r>
            <a:r>
              <a:rPr lang="en-US" b="1" dirty="0" err="1"/>
              <a:t>Daten</a:t>
            </a:r>
            <a:endParaRPr lang="en-US" b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D6E3CD-F983-E140-902F-A6119CC8AF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172" y="1604840"/>
            <a:ext cx="5003227" cy="3261449"/>
          </a:xfrm>
        </p:spPr>
        <p:txBody>
          <a:bodyPr/>
          <a:lstStyle/>
          <a:p>
            <a:pPr marL="685800" indent="-457200">
              <a:buSzPct val="140000"/>
              <a:buFont typeface="+mj-lt"/>
              <a:buAutoNum type="alphaUcPeriod"/>
            </a:pPr>
            <a:r>
              <a:rPr lang="de-DE" sz="2400" dirty="0"/>
              <a:t>Standard </a:t>
            </a:r>
            <a:r>
              <a:rPr lang="de-DE" sz="2400" b="1" dirty="0"/>
              <a:t>Widgets</a:t>
            </a:r>
            <a:r>
              <a:rPr lang="de-DE" sz="2400" dirty="0"/>
              <a:t> verwenden Daten die Teil des Widgets sind.</a:t>
            </a:r>
          </a:p>
          <a:p>
            <a:pPr marL="685800" indent="-457200">
              <a:buSzPct val="140000"/>
              <a:buFont typeface="+mj-lt"/>
              <a:buAutoNum type="alphaUcPeriod"/>
            </a:pPr>
            <a:endParaRPr lang="de-DE" sz="2400" b="1" dirty="0"/>
          </a:p>
          <a:p>
            <a:pPr marL="685800" indent="-457200">
              <a:buSzPct val="140000"/>
              <a:buFont typeface="+mj-lt"/>
              <a:buAutoNum type="alphaUcPeriod"/>
            </a:pPr>
            <a:endParaRPr lang="de-DE" sz="2400" b="1" dirty="0"/>
          </a:p>
          <a:p>
            <a:pPr marL="685800" indent="-457200">
              <a:buSzPct val="140000"/>
              <a:buFont typeface="+mj-lt"/>
              <a:buAutoNum type="alphaUcPeriod"/>
            </a:pPr>
            <a:r>
              <a:rPr lang="de-DE" sz="2400" dirty="0"/>
              <a:t> </a:t>
            </a:r>
            <a:r>
              <a:rPr lang="de-DE" sz="2400" b="1" dirty="0"/>
              <a:t>View</a:t>
            </a:r>
            <a:r>
              <a:rPr lang="de-DE" sz="2400" dirty="0"/>
              <a:t> Klassen arbeiten mit externen Daten (</a:t>
            </a:r>
            <a:r>
              <a:rPr lang="de-DE" sz="2400" b="1" dirty="0"/>
              <a:t>Model</a:t>
            </a:r>
            <a:r>
              <a:rPr lang="de-DE" sz="2400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9783CF-4704-044D-B2A5-B6D9BFD336A5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00000000-1234-1234-1234-123412341234}" type="slidenum">
              <a:rPr lang="de" smtClean="0"/>
              <a:pPr/>
              <a:t>19</a:t>
            </a:fld>
            <a:endParaRPr lang="de"/>
          </a:p>
        </p:txBody>
      </p:sp>
      <p:pic>
        <p:nvPicPr>
          <p:cNvPr id="3073" name="Picture 1">
            <a:extLst>
              <a:ext uri="{FF2B5EF4-FFF2-40B4-BE49-F238E27FC236}">
                <a16:creationId xmlns:a16="http://schemas.microsoft.com/office/drawing/2014/main" id="{2D12E1EE-8FF0-8F48-8B8D-EA3B8F65A5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7364" y="1604840"/>
            <a:ext cx="2032000" cy="139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33718F2F-0F99-0747-A2D8-BD7BD96D4D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7364" y="3469289"/>
            <a:ext cx="2032000" cy="279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47475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5"/>
          <p:cNvSpPr txBox="1">
            <a:spLocks noGrp="1"/>
          </p:cNvSpPr>
          <p:nvPr>
            <p:ph type="title"/>
          </p:nvPr>
        </p:nvSpPr>
        <p:spPr>
          <a:xfrm>
            <a:off x="457172" y="273352"/>
            <a:ext cx="8228700" cy="1144800"/>
          </a:xfrm>
          <a:prstGeom prst="rect">
            <a:avLst/>
          </a:prstGeom>
        </p:spPr>
        <p:txBody>
          <a:bodyPr spcFirstLastPara="1" wrap="square" lIns="79525" tIns="79525" rIns="79525" bIns="795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b="1" dirty="0"/>
              <a:t>Übersicht</a:t>
            </a:r>
            <a:endParaRPr b="1" dirty="0"/>
          </a:p>
        </p:txBody>
      </p:sp>
      <p:sp>
        <p:nvSpPr>
          <p:cNvPr id="141" name="Google Shape;141;p15"/>
          <p:cNvSpPr txBox="1">
            <a:spLocks noGrp="1"/>
          </p:cNvSpPr>
          <p:nvPr>
            <p:ph type="body" idx="1"/>
          </p:nvPr>
        </p:nvSpPr>
        <p:spPr>
          <a:xfrm>
            <a:off x="457171" y="1604841"/>
            <a:ext cx="8547491" cy="3105045"/>
          </a:xfrm>
          <a:prstGeom prst="rect">
            <a:avLst/>
          </a:prstGeom>
        </p:spPr>
        <p:txBody>
          <a:bodyPr spcFirstLastPara="1" wrap="square" lIns="79525" tIns="79525" rIns="79525" bIns="79525" anchor="t" anchorCtr="0">
            <a:noAutofit/>
          </a:bodyPr>
          <a:lstStyle/>
          <a:p>
            <a:pPr marL="457200" lvl="0" indent="-38100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2400"/>
              <a:buChar char="●"/>
            </a:pPr>
            <a:r>
              <a:rPr lang="de-DE" sz="2400" dirty="0"/>
              <a:t>Wiederholung</a:t>
            </a:r>
          </a:p>
          <a:p>
            <a:pPr indent="-381000">
              <a:lnSpc>
                <a:spcPct val="150000"/>
              </a:lnSpc>
              <a:buSzPts val="2400"/>
              <a:buFont typeface="Arial"/>
              <a:buChar char="●"/>
            </a:pPr>
            <a:r>
              <a:rPr lang="de-DE" sz="2400" dirty="0" err="1"/>
              <a:t>Qt</a:t>
            </a:r>
            <a:r>
              <a:rPr lang="de-DE" sz="2400" dirty="0"/>
              <a:t> GUI Bibliothek</a:t>
            </a:r>
          </a:p>
          <a:p>
            <a:pPr indent="-381000">
              <a:lnSpc>
                <a:spcPct val="150000"/>
              </a:lnSpc>
              <a:buSzPts val="2400"/>
              <a:buFont typeface="Arial"/>
              <a:buChar char="●"/>
            </a:pPr>
            <a:r>
              <a:rPr lang="de-DE" sz="2400" dirty="0"/>
              <a:t>Qt GUI Programmierung</a:t>
            </a:r>
          </a:p>
          <a:p>
            <a:pPr lvl="1" indent="-381000">
              <a:lnSpc>
                <a:spcPct val="150000"/>
              </a:lnSpc>
              <a:buSzPts val="2400"/>
              <a:buFont typeface="Arial"/>
              <a:buChar char="●"/>
            </a:pPr>
            <a:r>
              <a:rPr lang="de-DE" sz="2400" dirty="0"/>
              <a:t>Layouts</a:t>
            </a:r>
          </a:p>
          <a:p>
            <a:pPr lvl="1" indent="-381000">
              <a:lnSpc>
                <a:spcPct val="150000"/>
              </a:lnSpc>
              <a:buSzPts val="2400"/>
              <a:buFont typeface="Arial"/>
              <a:buChar char="●"/>
            </a:pPr>
            <a:r>
              <a:rPr lang="de-DE" sz="2400" dirty="0"/>
              <a:t>Model View </a:t>
            </a:r>
            <a:r>
              <a:rPr lang="de-DE" sz="2400" dirty="0" err="1"/>
              <a:t>Delegate</a:t>
            </a:r>
            <a:endParaRPr lang="de-DE" sz="2400" dirty="0"/>
          </a:p>
        </p:txBody>
      </p:sp>
      <p:sp>
        <p:nvSpPr>
          <p:cNvPr id="143" name="Google Shape;143;p15"/>
          <p:cNvSpPr txBox="1"/>
          <p:nvPr/>
        </p:nvSpPr>
        <p:spPr>
          <a:xfrm>
            <a:off x="387715" y="6562786"/>
            <a:ext cx="7585500" cy="15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625" tIns="95625" rIns="95625" bIns="956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 dirty="0">
                <a:solidFill>
                  <a:srgbClr val="3F3F3F"/>
                </a:solidFill>
              </a:rPr>
              <a:t>Objektorientierte  Programmierung 2022</a:t>
            </a:r>
            <a:endParaRPr sz="800" dirty="0">
              <a:solidFill>
                <a:srgbClr val="3F3F3F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DFEDC3-CBDF-A944-9174-ECAAFE58148C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00000000-1234-1234-1234-123412341234}" type="slidenum">
              <a:rPr lang="de" smtClean="0"/>
              <a:pPr/>
              <a:t>2</a:t>
            </a:fld>
            <a:endParaRPr lang="de"/>
          </a:p>
        </p:txBody>
      </p:sp>
    </p:spTree>
    <p:extLst>
      <p:ext uri="{BB962C8B-B14F-4D97-AF65-F5344CB8AC3E}">
        <p14:creationId xmlns:p14="http://schemas.microsoft.com/office/powerpoint/2010/main" val="12508157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A3B97F-C3DE-5940-A13A-135ED0FEB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UI </a:t>
            </a:r>
            <a:r>
              <a:rPr lang="en-US" b="1" dirty="0" err="1"/>
              <a:t>Elemente</a:t>
            </a:r>
            <a:r>
              <a:rPr lang="en-US" b="1" dirty="0"/>
              <a:t> und </a:t>
            </a:r>
            <a:r>
              <a:rPr lang="en-US" b="1" dirty="0" err="1"/>
              <a:t>Daten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EDE7CE-317C-4248-AEC2-AAB29635A5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71500" indent="-342900">
              <a:lnSpc>
                <a:spcPct val="200000"/>
              </a:lnSpc>
              <a:buSzPct val="140000"/>
              <a:buFont typeface="Arial" panose="020B0604020202020204" pitchFamily="34" charset="0"/>
              <a:buChar char="•"/>
            </a:pPr>
            <a:r>
              <a:rPr lang="en-US" sz="2400" dirty="0" err="1"/>
              <a:t>Listenansicht</a:t>
            </a:r>
            <a:endParaRPr lang="en-US" sz="2400" dirty="0"/>
          </a:p>
          <a:p>
            <a:pPr marL="571500" indent="-342900">
              <a:lnSpc>
                <a:spcPct val="200000"/>
              </a:lnSpc>
              <a:buSzPct val="140000"/>
              <a:buFont typeface="Arial" panose="020B0604020202020204" pitchFamily="34" charset="0"/>
              <a:buChar char="•"/>
            </a:pPr>
            <a:r>
              <a:rPr lang="en-US" sz="2400" dirty="0" err="1"/>
              <a:t>Tabellenansicht</a:t>
            </a:r>
            <a:endParaRPr lang="en-US" sz="2400" dirty="0"/>
          </a:p>
          <a:p>
            <a:pPr marL="571500" indent="-342900">
              <a:lnSpc>
                <a:spcPct val="200000"/>
              </a:lnSpc>
              <a:buSzPct val="140000"/>
              <a:buFont typeface="Arial" panose="020B0604020202020204" pitchFamily="34" charset="0"/>
              <a:buChar char="•"/>
            </a:pPr>
            <a:r>
              <a:rPr lang="en-US" sz="2400" dirty="0" err="1"/>
              <a:t>Baumansicht</a:t>
            </a:r>
            <a:endParaRPr lang="en-US" sz="2400" dirty="0"/>
          </a:p>
          <a:p>
            <a:pPr marL="571500" indent="-342900">
              <a:lnSpc>
                <a:spcPct val="200000"/>
              </a:lnSpc>
              <a:buSzPct val="140000"/>
              <a:buFont typeface="Arial" panose="020B0604020202020204" pitchFamily="34" charset="0"/>
              <a:buChar char="•"/>
            </a:pPr>
            <a:r>
              <a:rPr lang="en-US" sz="2400" dirty="0" err="1"/>
              <a:t>Spaltenansicht</a:t>
            </a:r>
            <a:endParaRPr lang="en-US" sz="2400" dirty="0"/>
          </a:p>
          <a:p>
            <a:pPr marL="571500" indent="-342900">
              <a:lnSpc>
                <a:spcPct val="200000"/>
              </a:lnSpc>
              <a:buSzPct val="140000"/>
              <a:buFont typeface="Arial" panose="020B0604020202020204" pitchFamily="34" charset="0"/>
              <a:buChar char="•"/>
            </a:pPr>
            <a:r>
              <a:rPr lang="en-US" sz="2400" dirty="0" err="1"/>
              <a:t>Auswahlfeld</a:t>
            </a: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E9151F-5854-6B48-8A8D-DB60CB13488C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00000000-1234-1234-1234-123412341234}" type="slidenum">
              <a:rPr lang="de" smtClean="0"/>
              <a:pPr/>
              <a:t>20</a:t>
            </a:fld>
            <a:endParaRPr lang="d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398329F-B1FE-164D-9F95-74D59D9976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9827" y="0"/>
            <a:ext cx="41461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7662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2DBD88-16BA-5D41-8699-C7121AF72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800" b="1" dirty="0"/>
              <a:t>Tutorials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B7B485-C801-3044-BD41-DAA443A1FD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dirty="0"/>
              <a:t>Qt Tutorial - Intro to model view programming</a:t>
            </a:r>
          </a:p>
          <a:p>
            <a:r>
              <a:rPr lang="en-GB" b="1" dirty="0">
                <a:hlinkClick r:id="rId2"/>
              </a:rPr>
              <a:t>https://youtu.be/uDC9L4T59bM</a:t>
            </a:r>
            <a:endParaRPr lang="en-GB" b="1" dirty="0"/>
          </a:p>
          <a:p>
            <a:endParaRPr lang="en-GB" b="1" dirty="0"/>
          </a:p>
          <a:p>
            <a:r>
              <a:rPr lang="en-GB" b="1" dirty="0"/>
              <a:t>Qt Tutorial - </a:t>
            </a:r>
            <a:r>
              <a:rPr lang="en-GB" b="1" dirty="0" err="1"/>
              <a:t>QItemDelegate</a:t>
            </a:r>
            <a:r>
              <a:rPr lang="en-GB" b="1" dirty="0"/>
              <a:t> - delegates in a </a:t>
            </a:r>
            <a:r>
              <a:rPr lang="en-GB" b="1" dirty="0" err="1"/>
              <a:t>QTableview</a:t>
            </a:r>
            <a:endParaRPr lang="en-GB" b="1" dirty="0"/>
          </a:p>
          <a:p>
            <a:r>
              <a:rPr lang="en-US" b="1" dirty="0">
                <a:hlinkClick r:id="rId3"/>
              </a:rPr>
              <a:t>https://youtu.be/EJf-vZ6FQfc</a:t>
            </a:r>
            <a:endParaRPr lang="en-US" b="1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5BCC01-A33B-704A-B68D-CFCFB578F599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00000000-1234-1234-1234-123412341234}" type="slidenum">
              <a:rPr lang="de" smtClean="0"/>
              <a:pPr/>
              <a:t>21</a:t>
            </a:fld>
            <a:endParaRPr lang="de"/>
          </a:p>
        </p:txBody>
      </p:sp>
    </p:spTree>
    <p:extLst>
      <p:ext uri="{BB962C8B-B14F-4D97-AF65-F5344CB8AC3E}">
        <p14:creationId xmlns:p14="http://schemas.microsoft.com/office/powerpoint/2010/main" val="18035876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F68A77-22AB-CB39-458B-4169B3B6BA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393A99-92FA-387D-AB5B-CF37F879F9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45C7E4-72EF-280A-ABF8-0251358227C1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00000000-1234-1234-1234-123412341234}" type="slidenum">
              <a:rPr lang="de" smtClean="0"/>
              <a:pPr/>
              <a:t>22</a:t>
            </a:fld>
            <a:endParaRPr lang="de"/>
          </a:p>
        </p:txBody>
      </p:sp>
      <p:pic>
        <p:nvPicPr>
          <p:cNvPr id="8" name="Picture 7" descr="A picture containing text, font, algebra, receipt&#10;&#10;Description automatically generated">
            <a:extLst>
              <a:ext uri="{FF2B5EF4-FFF2-40B4-BE49-F238E27FC236}">
                <a16:creationId xmlns:a16="http://schemas.microsoft.com/office/drawing/2014/main" id="{AEBF3620-4701-1D1D-5F27-2BBED83B12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72" y="3820417"/>
            <a:ext cx="4779358" cy="2973823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BD3F2D1-4251-5D0D-3247-3206438250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30" y="273352"/>
            <a:ext cx="4838700" cy="35687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0159089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F68A77-22AB-CB39-458B-4169B3B6BA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393A99-92FA-387D-AB5B-CF37F879F9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45C7E4-72EF-280A-ABF8-0251358227C1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00000000-1234-1234-1234-123412341234}" type="slidenum">
              <a:rPr lang="de" smtClean="0"/>
              <a:pPr/>
              <a:t>23</a:t>
            </a:fld>
            <a:endParaRPr lang="d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144A808-10A8-3896-7EAF-9516571C1D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020" y="295430"/>
            <a:ext cx="4516818" cy="2432133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A2E81AA-CF97-3B55-281F-3022D426E4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0756" y="2132429"/>
            <a:ext cx="4597400" cy="427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6720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794B9-3760-2842-86C8-C5444665B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450" y="2856583"/>
            <a:ext cx="8228818" cy="1144834"/>
          </a:xfrm>
        </p:spPr>
        <p:txBody>
          <a:bodyPr/>
          <a:lstStyle/>
          <a:p>
            <a:r>
              <a:rPr lang="en-US" sz="8708" b="1" dirty="0">
                <a:latin typeface="Bradley Hand ITC" panose="03070402050302030203" pitchFamily="66" charset="77"/>
              </a:rPr>
              <a:t>Demo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0B5E4E6-3968-F141-9533-5FFAA7BED91A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00000000-1234-1234-1234-123412341234}" type="slidenum">
              <a:rPr lang="de" smtClean="0"/>
              <a:pPr/>
              <a:t>24</a:t>
            </a:fld>
            <a:endParaRPr lang="de"/>
          </a:p>
        </p:txBody>
      </p:sp>
    </p:spTree>
    <p:extLst>
      <p:ext uri="{BB962C8B-B14F-4D97-AF65-F5344CB8AC3E}">
        <p14:creationId xmlns:p14="http://schemas.microsoft.com/office/powerpoint/2010/main" val="39855994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794B9-3760-2842-86C8-C5444665B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450" y="2856583"/>
            <a:ext cx="8228818" cy="1144834"/>
          </a:xfrm>
        </p:spPr>
        <p:txBody>
          <a:bodyPr/>
          <a:lstStyle/>
          <a:p>
            <a:r>
              <a:rPr lang="en-US" sz="8708" b="1" dirty="0" err="1">
                <a:latin typeface="Bradley Hand ITC" panose="03070402050302030203" pitchFamily="66" charset="77"/>
              </a:rPr>
              <a:t>Fragen</a:t>
            </a:r>
            <a:r>
              <a:rPr lang="en-US" sz="8708" b="1" dirty="0">
                <a:latin typeface="Bradley Hand ITC" panose="03070402050302030203" pitchFamily="66" charset="77"/>
              </a:rPr>
              <a:t> und </a:t>
            </a:r>
            <a:r>
              <a:rPr lang="en-US" sz="8708" b="1" dirty="0" err="1">
                <a:latin typeface="Bradley Hand ITC" panose="03070402050302030203" pitchFamily="66" charset="77"/>
              </a:rPr>
              <a:t>Antworten</a:t>
            </a:r>
            <a:endParaRPr lang="en-US" sz="8708" b="1" dirty="0">
              <a:latin typeface="Bradley Hand ITC" panose="03070402050302030203" pitchFamily="66" charset="77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0B5E4E6-3968-F141-9533-5FFAA7BED91A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00000000-1234-1234-1234-123412341234}" type="slidenum">
              <a:rPr lang="de" smtClean="0"/>
              <a:pPr/>
              <a:t>25</a:t>
            </a:fld>
            <a:endParaRPr lang="de"/>
          </a:p>
        </p:txBody>
      </p:sp>
    </p:spTree>
    <p:extLst>
      <p:ext uri="{BB962C8B-B14F-4D97-AF65-F5344CB8AC3E}">
        <p14:creationId xmlns:p14="http://schemas.microsoft.com/office/powerpoint/2010/main" val="32745029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5"/>
          <p:cNvSpPr txBox="1">
            <a:spLocks noGrp="1"/>
          </p:cNvSpPr>
          <p:nvPr>
            <p:ph type="title"/>
          </p:nvPr>
        </p:nvSpPr>
        <p:spPr>
          <a:xfrm>
            <a:off x="457172" y="273352"/>
            <a:ext cx="8228700" cy="1144800"/>
          </a:xfrm>
          <a:prstGeom prst="rect">
            <a:avLst/>
          </a:prstGeom>
        </p:spPr>
        <p:txBody>
          <a:bodyPr spcFirstLastPara="1" wrap="square" lIns="79525" tIns="79525" rIns="79525" bIns="795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b="1" dirty="0"/>
              <a:t>Nächste &amp; Letzte Vorlesung</a:t>
            </a:r>
            <a:endParaRPr b="1" dirty="0"/>
          </a:p>
        </p:txBody>
      </p:sp>
      <p:sp>
        <p:nvSpPr>
          <p:cNvPr id="141" name="Google Shape;141;p15"/>
          <p:cNvSpPr txBox="1">
            <a:spLocks noGrp="1"/>
          </p:cNvSpPr>
          <p:nvPr>
            <p:ph type="body" idx="1"/>
          </p:nvPr>
        </p:nvSpPr>
        <p:spPr>
          <a:xfrm>
            <a:off x="457171" y="1604841"/>
            <a:ext cx="8547491" cy="3105045"/>
          </a:xfrm>
          <a:prstGeom prst="rect">
            <a:avLst/>
          </a:prstGeom>
        </p:spPr>
        <p:txBody>
          <a:bodyPr spcFirstLastPara="1" wrap="square" lIns="79525" tIns="79525" rIns="79525" bIns="79525" anchor="t" anchorCtr="0">
            <a:noAutofit/>
          </a:bodyPr>
          <a:lstStyle/>
          <a:p>
            <a:pPr marL="457200" lvl="0" indent="-38100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2400"/>
              <a:buChar char="●"/>
            </a:pPr>
            <a:r>
              <a:rPr lang="de-DE" sz="2400" dirty="0"/>
              <a:t>Wiederholung</a:t>
            </a:r>
          </a:p>
          <a:p>
            <a:pPr lvl="0" indent="-381000">
              <a:lnSpc>
                <a:spcPct val="150000"/>
              </a:lnSpc>
              <a:buSzPts val="2400"/>
              <a:buChar char="●"/>
            </a:pPr>
            <a:r>
              <a:rPr lang="de-DE" sz="2400" dirty="0"/>
              <a:t>Fragen und Antworten</a:t>
            </a:r>
          </a:p>
          <a:p>
            <a:pPr lvl="1" indent="-381000">
              <a:lnSpc>
                <a:spcPct val="150000"/>
              </a:lnSpc>
              <a:buSzPts val="2400"/>
              <a:buChar char="●"/>
            </a:pPr>
            <a:r>
              <a:rPr lang="de-DE" sz="2400" dirty="0"/>
              <a:t>Bereitet Eure Fragen vor und schickt sie mir zuvor!</a:t>
            </a:r>
          </a:p>
          <a:p>
            <a:pPr indent="-381000">
              <a:lnSpc>
                <a:spcPct val="150000"/>
              </a:lnSpc>
              <a:buSzPts val="2400"/>
              <a:buChar char="●"/>
            </a:pPr>
            <a:r>
              <a:rPr lang="de-DE" sz="2400" dirty="0"/>
              <a:t>Anmeldung zur Prüfung bis Sonntag, 11. Juni</a:t>
            </a:r>
          </a:p>
        </p:txBody>
      </p:sp>
      <p:sp>
        <p:nvSpPr>
          <p:cNvPr id="143" name="Google Shape;143;p15"/>
          <p:cNvSpPr txBox="1"/>
          <p:nvPr/>
        </p:nvSpPr>
        <p:spPr>
          <a:xfrm>
            <a:off x="387715" y="6562786"/>
            <a:ext cx="7585500" cy="15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625" tIns="95625" rIns="95625" bIns="956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 dirty="0">
                <a:solidFill>
                  <a:srgbClr val="3F3F3F"/>
                </a:solidFill>
              </a:rPr>
              <a:t>Objektorientierte  Programmierung 2022</a:t>
            </a:r>
            <a:endParaRPr sz="800" dirty="0">
              <a:solidFill>
                <a:srgbClr val="3F3F3F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DFEDC3-CBDF-A944-9174-ECAAFE58148C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00000000-1234-1234-1234-123412341234}" type="slidenum">
              <a:rPr lang="de" smtClean="0"/>
              <a:pPr/>
              <a:t>3</a:t>
            </a:fld>
            <a:endParaRPr lang="de"/>
          </a:p>
        </p:txBody>
      </p:sp>
      <p:sp>
        <p:nvSpPr>
          <p:cNvPr id="2" name="Google Shape;140;p15">
            <a:extLst>
              <a:ext uri="{FF2B5EF4-FFF2-40B4-BE49-F238E27FC236}">
                <a16:creationId xmlns:a16="http://schemas.microsoft.com/office/drawing/2014/main" id="{30206113-C310-EC04-C5B6-4556D3674962}"/>
              </a:ext>
            </a:extLst>
          </p:cNvPr>
          <p:cNvSpPr txBox="1">
            <a:spLocks/>
          </p:cNvSpPr>
          <p:nvPr/>
        </p:nvSpPr>
        <p:spPr>
          <a:xfrm>
            <a:off x="457172" y="5197295"/>
            <a:ext cx="7213628" cy="108013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79525" tIns="79525" rIns="79525" bIns="795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i="1" dirty="0" err="1"/>
              <a:t>Hauptprüfung</a:t>
            </a:r>
            <a:r>
              <a:rPr lang="en-GB" i="1" dirty="0"/>
              <a:t>:</a:t>
            </a:r>
            <a:r>
              <a:rPr lang="en-GB" dirty="0"/>
              <a:t>	</a:t>
            </a:r>
            <a:r>
              <a:rPr lang="en-GB" b="1" dirty="0" err="1"/>
              <a:t>Donnerstag</a:t>
            </a:r>
            <a:r>
              <a:rPr lang="en-GB" b="1" dirty="0"/>
              <a:t> 15. </a:t>
            </a:r>
            <a:r>
              <a:rPr lang="en-GB" b="1" dirty="0" err="1"/>
              <a:t>Juni</a:t>
            </a:r>
            <a:r>
              <a:rPr lang="en-GB" b="1" dirty="0"/>
              <a:t> – 14 </a:t>
            </a:r>
            <a:r>
              <a:rPr lang="en-GB" b="1" dirty="0" err="1"/>
              <a:t>Uhr</a:t>
            </a:r>
            <a:endParaRPr lang="en-GB" b="1" dirty="0"/>
          </a:p>
          <a:p>
            <a:r>
              <a:rPr lang="en-GB" i="1" dirty="0" err="1"/>
              <a:t>Nebenprüfung</a:t>
            </a:r>
            <a:r>
              <a:rPr lang="en-GB" i="1" dirty="0"/>
              <a:t>:</a:t>
            </a:r>
            <a:r>
              <a:rPr lang="en-GB" dirty="0"/>
              <a:t>	</a:t>
            </a:r>
            <a:r>
              <a:rPr lang="en-GB" b="1" dirty="0" err="1"/>
              <a:t>Mittwoch</a:t>
            </a:r>
            <a:r>
              <a:rPr lang="en-GB" b="1" dirty="0"/>
              <a:t> 21. </a:t>
            </a:r>
            <a:r>
              <a:rPr lang="en-GB" b="1" dirty="0" err="1"/>
              <a:t>Juni</a:t>
            </a:r>
            <a:r>
              <a:rPr lang="en-GB" b="1" dirty="0"/>
              <a:t> – 10 </a:t>
            </a:r>
            <a:r>
              <a:rPr lang="en-GB" b="1" dirty="0" err="1"/>
              <a:t>Uhr</a:t>
            </a:r>
            <a:endParaRPr lang="en-GB" b="1" dirty="0"/>
          </a:p>
          <a:p>
            <a:r>
              <a:rPr lang="en-GB" i="1" dirty="0" err="1"/>
              <a:t>Nachprüfung</a:t>
            </a:r>
            <a:r>
              <a:rPr lang="en-GB" i="1" dirty="0"/>
              <a:t>:</a:t>
            </a:r>
            <a:r>
              <a:rPr lang="en-GB" dirty="0"/>
              <a:t>	</a:t>
            </a:r>
            <a:r>
              <a:rPr lang="en-GB" b="1" dirty="0" err="1"/>
              <a:t>Donnerstag</a:t>
            </a:r>
            <a:r>
              <a:rPr lang="en-GB" b="1" dirty="0"/>
              <a:t> 13. </a:t>
            </a:r>
            <a:r>
              <a:rPr lang="en-GB" b="1" dirty="0" err="1"/>
              <a:t>Juli</a:t>
            </a:r>
            <a:r>
              <a:rPr lang="en-GB" b="1" dirty="0"/>
              <a:t> – 10 </a:t>
            </a:r>
            <a:r>
              <a:rPr lang="en-GB" b="1" dirty="0" err="1"/>
              <a:t>Uhr</a:t>
            </a:r>
            <a:r>
              <a:rPr lang="en-GB" b="1" dirty="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4C6E56-8BC4-0AAE-FDA9-739BA6FCEC86}"/>
              </a:ext>
            </a:extLst>
          </p:cNvPr>
          <p:cNvSpPr txBox="1"/>
          <p:nvPr/>
        </p:nvSpPr>
        <p:spPr>
          <a:xfrm>
            <a:off x="7532042" y="5197296"/>
            <a:ext cx="1260236" cy="83099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i="1" dirty="0" err="1"/>
              <a:t>Anmeldung</a:t>
            </a:r>
            <a:r>
              <a:rPr lang="en-US" sz="1600" i="1" dirty="0"/>
              <a:t> via Forms </a:t>
            </a:r>
            <a:r>
              <a:rPr lang="en-US" sz="1600" i="1" dirty="0" err="1"/>
              <a:t>notwendig</a:t>
            </a:r>
            <a:r>
              <a:rPr lang="en-US" sz="1600" i="1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5766196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794B9-3760-2842-86C8-C5444665B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450" y="2856583"/>
            <a:ext cx="8228818" cy="1144834"/>
          </a:xfrm>
        </p:spPr>
        <p:txBody>
          <a:bodyPr/>
          <a:lstStyle/>
          <a:p>
            <a:r>
              <a:rPr lang="en-US" sz="8708" b="1" dirty="0" err="1">
                <a:latin typeface="Bradley Hand ITC" panose="03070402050302030203" pitchFamily="66" charset="77"/>
              </a:rPr>
              <a:t>Wiederholung</a:t>
            </a:r>
            <a:br>
              <a:rPr lang="en-US" sz="8708" b="1" dirty="0">
                <a:latin typeface="Bradley Hand ITC" panose="03070402050302030203" pitchFamily="66" charset="77"/>
              </a:rPr>
            </a:br>
            <a:r>
              <a:rPr lang="en-US" sz="8708" b="1" dirty="0">
                <a:latin typeface="Bradley Hand ITC" panose="03070402050302030203" pitchFamily="66" charset="77"/>
              </a:rPr>
              <a:t>Qt GUI </a:t>
            </a:r>
            <a:r>
              <a:rPr lang="en-US" sz="8708" b="1" dirty="0" err="1">
                <a:latin typeface="Bradley Hand ITC" panose="03070402050302030203" pitchFamily="66" charset="77"/>
              </a:rPr>
              <a:t>Blibliothek</a:t>
            </a:r>
            <a:endParaRPr lang="en-US" sz="8708" b="1" dirty="0">
              <a:latin typeface="Bradley Hand ITC" panose="03070402050302030203" pitchFamily="66" charset="77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0B5E4E6-3968-F141-9533-5FFAA7BED91A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00000000-1234-1234-1234-123412341234}" type="slidenum">
              <a:rPr lang="de" smtClean="0"/>
              <a:pPr/>
              <a:t>4</a:t>
            </a:fld>
            <a:endParaRPr lang="de"/>
          </a:p>
        </p:txBody>
      </p:sp>
    </p:spTree>
    <p:extLst>
      <p:ext uri="{BB962C8B-B14F-4D97-AF65-F5344CB8AC3E}">
        <p14:creationId xmlns:p14="http://schemas.microsoft.com/office/powerpoint/2010/main" val="28868629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38009597-F8B5-834A-BE70-9CF9A0196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Qt – </a:t>
            </a:r>
            <a:r>
              <a:rPr lang="en-US" b="1" dirty="0" err="1"/>
              <a:t>Einfaches</a:t>
            </a:r>
            <a:r>
              <a:rPr lang="en-US" b="1" dirty="0"/>
              <a:t> </a:t>
            </a:r>
            <a:r>
              <a:rPr lang="en-US" b="1" dirty="0" err="1"/>
              <a:t>Programm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B42B71-11AA-E84A-97CD-B7888A725AE4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00000000-1234-1234-1234-123412341234}" type="slidenum">
              <a:rPr lang="de" smtClean="0"/>
              <a:pPr/>
              <a:t>5</a:t>
            </a:fld>
            <a:endParaRPr lang="de"/>
          </a:p>
        </p:txBody>
      </p:sp>
      <p:sp>
        <p:nvSpPr>
          <p:cNvPr id="8" name="Google Shape;303;p40">
            <a:extLst>
              <a:ext uri="{FF2B5EF4-FFF2-40B4-BE49-F238E27FC236}">
                <a16:creationId xmlns:a16="http://schemas.microsoft.com/office/drawing/2014/main" id="{9CD3F6C5-0F28-DB48-99C2-75EF1B3EC57F}"/>
              </a:ext>
            </a:extLst>
          </p:cNvPr>
          <p:cNvSpPr txBox="1">
            <a:spLocks/>
          </p:cNvSpPr>
          <p:nvPr/>
        </p:nvSpPr>
        <p:spPr>
          <a:xfrm>
            <a:off x="744555" y="1412220"/>
            <a:ext cx="8228700" cy="719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525" tIns="79525" rIns="79525" bIns="795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355600">
              <a:spcBef>
                <a:spcPts val="600"/>
              </a:spcBef>
              <a:buFont typeface="Arial"/>
              <a:buChar char="●"/>
            </a:pPr>
            <a:r>
              <a:rPr lang="en-GB" dirty="0" err="1"/>
              <a:t>Eigene</a:t>
            </a:r>
            <a:r>
              <a:rPr lang="en-GB" dirty="0"/>
              <a:t> </a:t>
            </a:r>
            <a:r>
              <a:rPr lang="en-GB" dirty="0" err="1"/>
              <a:t>Klasse</a:t>
            </a:r>
            <a:r>
              <a:rPr lang="en-GB" dirty="0"/>
              <a:t> </a:t>
            </a:r>
            <a:r>
              <a:rPr lang="en-GB" dirty="0" err="1"/>
              <a:t>erweitert</a:t>
            </a:r>
            <a:r>
              <a:rPr lang="en-GB" dirty="0"/>
              <a:t>  </a:t>
            </a:r>
            <a:r>
              <a:rPr lang="en-GB" b="1" dirty="0" err="1"/>
              <a:t>QWidget</a:t>
            </a:r>
            <a:r>
              <a:rPr lang="en-GB" dirty="0"/>
              <a:t>  </a:t>
            </a:r>
            <a:r>
              <a:rPr lang="en-GB" dirty="0" err="1"/>
              <a:t>oder</a:t>
            </a:r>
            <a:r>
              <a:rPr lang="en-GB" dirty="0"/>
              <a:t>  </a:t>
            </a:r>
            <a:r>
              <a:rPr lang="en-GB" b="1" dirty="0" err="1"/>
              <a:t>QMainWindow</a:t>
            </a:r>
            <a:endParaRPr lang="en-GB" b="1" dirty="0">
              <a:solidFill>
                <a:srgbClr val="841439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CB74C2B4-2FF7-C143-A4F4-1686C71E37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0745" y="2024140"/>
            <a:ext cx="5576912" cy="392415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txBody>
          <a:bodyPr spcFirstLastPara="1" vert="horz" wrap="square" lIns="91440" tIns="45720" rIns="91440" bIns="0" numCol="1" anchor="ctr" anchorCtr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938" indent="0">
              <a:spcBef>
                <a:spcPts val="0"/>
              </a:spcBef>
              <a:tabLst>
                <a:tab pos="581025" algn="l"/>
                <a:tab pos="1162050" algn="l"/>
                <a:tab pos="1744663" algn="l"/>
                <a:tab pos="2325688" algn="l"/>
                <a:tab pos="2908300" algn="l"/>
                <a:tab pos="3489325" algn="l"/>
                <a:tab pos="4070350" algn="l"/>
                <a:tab pos="4652963" algn="l"/>
                <a:tab pos="5233988" algn="l"/>
                <a:tab pos="5816600" algn="l"/>
                <a:tab pos="6397625" algn="l"/>
                <a:tab pos="6978650" algn="l"/>
                <a:tab pos="7561263" algn="l"/>
                <a:tab pos="8142288" algn="l"/>
                <a:tab pos="8724900" algn="l"/>
                <a:tab pos="9305925" algn="l"/>
              </a:tabLst>
            </a:pPr>
            <a:r>
              <a:rPr lang="en-RU" sz="18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#</a:t>
            </a:r>
            <a:r>
              <a:rPr lang="en-RU" sz="1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include</a:t>
            </a:r>
            <a:r>
              <a:rPr lang="en-RU" sz="1800" b="1" dirty="0">
                <a:solidFill>
                  <a:srgbClr val="C0C0C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RU" sz="1800" b="1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"mainwindow.h"</a:t>
            </a:r>
            <a:endParaRPr lang="en-RU" sz="18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938" indent="0">
              <a:spcBef>
                <a:spcPts val="0"/>
              </a:spcBef>
              <a:tabLst>
                <a:tab pos="581025" algn="l"/>
                <a:tab pos="1162050" algn="l"/>
                <a:tab pos="1744663" algn="l"/>
                <a:tab pos="2325688" algn="l"/>
                <a:tab pos="2908300" algn="l"/>
                <a:tab pos="3489325" algn="l"/>
                <a:tab pos="4070350" algn="l"/>
                <a:tab pos="4652963" algn="l"/>
                <a:tab pos="5233988" algn="l"/>
                <a:tab pos="5816600" algn="l"/>
                <a:tab pos="6397625" algn="l"/>
                <a:tab pos="6978650" algn="l"/>
                <a:tab pos="7561263" algn="l"/>
                <a:tab pos="8142288" algn="l"/>
                <a:tab pos="8724900" algn="l"/>
                <a:tab pos="9305925" algn="l"/>
              </a:tabLst>
            </a:pPr>
            <a:r>
              <a:rPr lang="en-RU" sz="18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#</a:t>
            </a:r>
            <a:r>
              <a:rPr lang="en-RU" sz="1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include</a:t>
            </a:r>
            <a:r>
              <a:rPr lang="en-RU" sz="1800" b="1" dirty="0">
                <a:solidFill>
                  <a:srgbClr val="C0C0C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RU" sz="1800" b="1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"ui_mainwindow.h"</a:t>
            </a:r>
            <a:endParaRPr lang="en-RU" sz="18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938" indent="0">
              <a:spcBef>
                <a:spcPts val="0"/>
              </a:spcBef>
              <a:tabLst>
                <a:tab pos="581025" algn="l"/>
                <a:tab pos="1162050" algn="l"/>
                <a:tab pos="1744663" algn="l"/>
                <a:tab pos="2325688" algn="l"/>
                <a:tab pos="2908300" algn="l"/>
                <a:tab pos="3489325" algn="l"/>
                <a:tab pos="4070350" algn="l"/>
                <a:tab pos="4652963" algn="l"/>
                <a:tab pos="5233988" algn="l"/>
                <a:tab pos="5816600" algn="l"/>
                <a:tab pos="6397625" algn="l"/>
                <a:tab pos="6978650" algn="l"/>
                <a:tab pos="7561263" algn="l"/>
                <a:tab pos="8142288" algn="l"/>
                <a:tab pos="8724900" algn="l"/>
                <a:tab pos="9305925" algn="l"/>
              </a:tabLst>
            </a:pPr>
            <a:r>
              <a:rPr lang="en-RU" sz="18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RU" sz="18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938" indent="0">
              <a:spcBef>
                <a:spcPts val="0"/>
              </a:spcBef>
              <a:tabLst>
                <a:tab pos="581025" algn="l"/>
                <a:tab pos="1162050" algn="l"/>
                <a:tab pos="1744663" algn="l"/>
                <a:tab pos="2325688" algn="l"/>
                <a:tab pos="2908300" algn="l"/>
                <a:tab pos="3489325" algn="l"/>
                <a:tab pos="4070350" algn="l"/>
                <a:tab pos="4652963" algn="l"/>
                <a:tab pos="5233988" algn="l"/>
                <a:tab pos="5816600" algn="l"/>
                <a:tab pos="6397625" algn="l"/>
                <a:tab pos="6978650" algn="l"/>
                <a:tab pos="7561263" algn="l"/>
                <a:tab pos="8142288" algn="l"/>
                <a:tab pos="8724900" algn="l"/>
                <a:tab pos="9305925" algn="l"/>
              </a:tabLst>
            </a:pPr>
            <a:r>
              <a:rPr lang="en-RU" sz="1800" b="1" dirty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MainWindow</a:t>
            </a:r>
            <a:r>
              <a:rPr lang="en-RU" sz="18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RU" sz="1800" b="1" dirty="0">
                <a:solidFill>
                  <a:srgbClr val="00677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MainWindow</a:t>
            </a:r>
            <a:r>
              <a:rPr lang="en-RU" sz="18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RU" sz="1800" b="1" dirty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QWidget</a:t>
            </a:r>
            <a:r>
              <a:rPr lang="en-RU" sz="1800" b="1" dirty="0">
                <a:solidFill>
                  <a:srgbClr val="C0C0C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RU" sz="18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RU" sz="1800" b="1" dirty="0">
                <a:solidFill>
                  <a:srgbClr val="092E6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parent</a:t>
            </a:r>
            <a:r>
              <a:rPr lang="en-RU" sz="18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RU" sz="18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938" indent="0">
              <a:spcBef>
                <a:spcPts val="0"/>
              </a:spcBef>
              <a:tabLst>
                <a:tab pos="581025" algn="l"/>
                <a:tab pos="1162050" algn="l"/>
                <a:tab pos="1744663" algn="l"/>
                <a:tab pos="2325688" algn="l"/>
                <a:tab pos="2908300" algn="l"/>
                <a:tab pos="3489325" algn="l"/>
                <a:tab pos="4070350" algn="l"/>
                <a:tab pos="4652963" algn="l"/>
                <a:tab pos="5233988" algn="l"/>
                <a:tab pos="5816600" algn="l"/>
                <a:tab pos="6397625" algn="l"/>
                <a:tab pos="6978650" algn="l"/>
                <a:tab pos="7561263" algn="l"/>
                <a:tab pos="8142288" algn="l"/>
                <a:tab pos="8724900" algn="l"/>
                <a:tab pos="9305925" algn="l"/>
              </a:tabLst>
            </a:pPr>
            <a:r>
              <a:rPr lang="en-RU" sz="1800" b="1" dirty="0">
                <a:solidFill>
                  <a:srgbClr val="C0C0C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RU" sz="18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RU" sz="1800" b="1" dirty="0">
                <a:solidFill>
                  <a:srgbClr val="C0C0C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RU" sz="1800" b="1" dirty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QMainWindow</a:t>
            </a:r>
            <a:r>
              <a:rPr lang="en-RU" sz="18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RU" sz="1800" b="1" i="1" dirty="0">
                <a:solidFill>
                  <a:srgbClr val="092E6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parent</a:t>
            </a:r>
            <a:r>
              <a:rPr lang="en-RU" sz="18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RU" sz="18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938" indent="0">
              <a:spcBef>
                <a:spcPts val="0"/>
              </a:spcBef>
              <a:tabLst>
                <a:tab pos="581025" algn="l"/>
                <a:tab pos="1162050" algn="l"/>
                <a:tab pos="1744663" algn="l"/>
                <a:tab pos="2325688" algn="l"/>
                <a:tab pos="2908300" algn="l"/>
                <a:tab pos="3489325" algn="l"/>
                <a:tab pos="4070350" algn="l"/>
                <a:tab pos="4652963" algn="l"/>
                <a:tab pos="5233988" algn="l"/>
                <a:tab pos="5816600" algn="l"/>
                <a:tab pos="6397625" algn="l"/>
                <a:tab pos="6978650" algn="l"/>
                <a:tab pos="7561263" algn="l"/>
                <a:tab pos="8142288" algn="l"/>
                <a:tab pos="8724900" algn="l"/>
                <a:tab pos="9305925" algn="l"/>
              </a:tabLst>
            </a:pPr>
            <a:r>
              <a:rPr lang="en-RU" sz="1800" b="1" dirty="0">
                <a:solidFill>
                  <a:srgbClr val="C0C0C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RU" sz="18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RU" sz="1800" b="1" dirty="0">
                <a:solidFill>
                  <a:srgbClr val="C0C0C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RU" sz="1800" b="1" dirty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ui</a:t>
            </a:r>
            <a:r>
              <a:rPr lang="en-RU" sz="18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RU" sz="1800" b="1" dirty="0">
                <a:solidFill>
                  <a:srgbClr val="8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new</a:t>
            </a:r>
            <a:r>
              <a:rPr lang="en-RU" sz="1800" b="1" dirty="0">
                <a:solidFill>
                  <a:srgbClr val="C0C0C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RU" sz="1800" b="1" dirty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Ui</a:t>
            </a:r>
            <a:r>
              <a:rPr lang="en-RU" sz="18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RU" sz="1800" b="1" dirty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MainWindow</a:t>
            </a:r>
            <a:r>
              <a:rPr lang="en-RU" sz="18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RU" sz="18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938" indent="0">
              <a:spcBef>
                <a:spcPts val="0"/>
              </a:spcBef>
              <a:tabLst>
                <a:tab pos="581025" algn="l"/>
                <a:tab pos="1162050" algn="l"/>
                <a:tab pos="1744663" algn="l"/>
                <a:tab pos="2325688" algn="l"/>
                <a:tab pos="2908300" algn="l"/>
                <a:tab pos="3489325" algn="l"/>
                <a:tab pos="4070350" algn="l"/>
                <a:tab pos="4652963" algn="l"/>
                <a:tab pos="5233988" algn="l"/>
                <a:tab pos="5816600" algn="l"/>
                <a:tab pos="6397625" algn="l"/>
                <a:tab pos="6978650" algn="l"/>
                <a:tab pos="7561263" algn="l"/>
                <a:tab pos="8142288" algn="l"/>
                <a:tab pos="8724900" algn="l"/>
                <a:tab pos="9305925" algn="l"/>
              </a:tabLst>
            </a:pPr>
            <a:r>
              <a:rPr lang="en-RU" sz="18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RU" sz="18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938" indent="0">
              <a:spcBef>
                <a:spcPts val="0"/>
              </a:spcBef>
              <a:tabLst>
                <a:tab pos="581025" algn="l"/>
                <a:tab pos="1162050" algn="l"/>
                <a:tab pos="1744663" algn="l"/>
                <a:tab pos="2325688" algn="l"/>
                <a:tab pos="2908300" algn="l"/>
                <a:tab pos="3489325" algn="l"/>
                <a:tab pos="4070350" algn="l"/>
                <a:tab pos="4652963" algn="l"/>
                <a:tab pos="5233988" algn="l"/>
                <a:tab pos="5816600" algn="l"/>
                <a:tab pos="6397625" algn="l"/>
                <a:tab pos="6978650" algn="l"/>
                <a:tab pos="7561263" algn="l"/>
                <a:tab pos="8142288" algn="l"/>
                <a:tab pos="8724900" algn="l"/>
                <a:tab pos="9305925" algn="l"/>
              </a:tabLst>
            </a:pPr>
            <a:r>
              <a:rPr lang="en-RU" sz="1800" b="1" dirty="0">
                <a:solidFill>
                  <a:srgbClr val="C0C0C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RU" sz="1800" b="1" dirty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ui</a:t>
            </a:r>
            <a:r>
              <a:rPr lang="en-RU" sz="18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-&gt;</a:t>
            </a:r>
            <a:r>
              <a:rPr lang="en-RU" sz="1800" b="1" dirty="0">
                <a:solidFill>
                  <a:srgbClr val="00677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setupUi</a:t>
            </a:r>
            <a:r>
              <a:rPr lang="en-RU" sz="18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RU" sz="1800" b="1" dirty="0">
                <a:solidFill>
                  <a:srgbClr val="8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this</a:t>
            </a:r>
            <a:r>
              <a:rPr lang="en-RU" sz="18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en-RU" sz="18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938" indent="0">
              <a:spcBef>
                <a:spcPts val="0"/>
              </a:spcBef>
              <a:tabLst>
                <a:tab pos="581025" algn="l"/>
                <a:tab pos="1162050" algn="l"/>
                <a:tab pos="1744663" algn="l"/>
                <a:tab pos="2325688" algn="l"/>
                <a:tab pos="2908300" algn="l"/>
                <a:tab pos="3489325" algn="l"/>
                <a:tab pos="4070350" algn="l"/>
                <a:tab pos="4652963" algn="l"/>
                <a:tab pos="5233988" algn="l"/>
                <a:tab pos="5816600" algn="l"/>
                <a:tab pos="6397625" algn="l"/>
                <a:tab pos="6978650" algn="l"/>
                <a:tab pos="7561263" algn="l"/>
                <a:tab pos="8142288" algn="l"/>
                <a:tab pos="8724900" algn="l"/>
                <a:tab pos="9305925" algn="l"/>
              </a:tabLst>
            </a:pPr>
            <a:r>
              <a:rPr lang="en-RU" sz="18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RU" sz="18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938" indent="0">
              <a:spcBef>
                <a:spcPts val="0"/>
              </a:spcBef>
              <a:tabLst>
                <a:tab pos="581025" algn="l"/>
                <a:tab pos="1162050" algn="l"/>
                <a:tab pos="1744663" algn="l"/>
                <a:tab pos="2325688" algn="l"/>
                <a:tab pos="2908300" algn="l"/>
                <a:tab pos="3489325" algn="l"/>
                <a:tab pos="4070350" algn="l"/>
                <a:tab pos="4652963" algn="l"/>
                <a:tab pos="5233988" algn="l"/>
                <a:tab pos="5816600" algn="l"/>
                <a:tab pos="6397625" algn="l"/>
                <a:tab pos="6978650" algn="l"/>
                <a:tab pos="7561263" algn="l"/>
                <a:tab pos="8142288" algn="l"/>
                <a:tab pos="8724900" algn="l"/>
                <a:tab pos="9305925" algn="l"/>
              </a:tabLst>
            </a:pPr>
            <a:r>
              <a:rPr lang="en-RU" sz="18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RU" sz="18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938" indent="0">
              <a:spcBef>
                <a:spcPts val="0"/>
              </a:spcBef>
              <a:tabLst>
                <a:tab pos="581025" algn="l"/>
                <a:tab pos="1162050" algn="l"/>
                <a:tab pos="1744663" algn="l"/>
                <a:tab pos="2325688" algn="l"/>
                <a:tab pos="2908300" algn="l"/>
                <a:tab pos="3489325" algn="l"/>
                <a:tab pos="4070350" algn="l"/>
                <a:tab pos="4652963" algn="l"/>
                <a:tab pos="5233988" algn="l"/>
                <a:tab pos="5816600" algn="l"/>
                <a:tab pos="6397625" algn="l"/>
                <a:tab pos="6978650" algn="l"/>
                <a:tab pos="7561263" algn="l"/>
                <a:tab pos="8142288" algn="l"/>
                <a:tab pos="8724900" algn="l"/>
                <a:tab pos="9305925" algn="l"/>
              </a:tabLst>
            </a:pPr>
            <a:r>
              <a:rPr lang="en-RU" sz="1800" b="1" dirty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MainWindow</a:t>
            </a:r>
            <a:r>
              <a:rPr lang="en-RU" sz="18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::~</a:t>
            </a:r>
            <a:r>
              <a:rPr lang="en-RU" sz="1800" b="1" i="1" dirty="0">
                <a:solidFill>
                  <a:srgbClr val="00677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MainWindow</a:t>
            </a:r>
            <a:r>
              <a:rPr lang="en-RU" sz="18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endParaRPr lang="en-RU" sz="18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938" indent="0">
              <a:spcBef>
                <a:spcPts val="0"/>
              </a:spcBef>
              <a:tabLst>
                <a:tab pos="581025" algn="l"/>
                <a:tab pos="1162050" algn="l"/>
                <a:tab pos="1744663" algn="l"/>
                <a:tab pos="2325688" algn="l"/>
                <a:tab pos="2908300" algn="l"/>
                <a:tab pos="3489325" algn="l"/>
                <a:tab pos="4070350" algn="l"/>
                <a:tab pos="4652963" algn="l"/>
                <a:tab pos="5233988" algn="l"/>
                <a:tab pos="5816600" algn="l"/>
                <a:tab pos="6397625" algn="l"/>
                <a:tab pos="6978650" algn="l"/>
                <a:tab pos="7561263" algn="l"/>
                <a:tab pos="8142288" algn="l"/>
                <a:tab pos="8724900" algn="l"/>
                <a:tab pos="9305925" algn="l"/>
              </a:tabLst>
            </a:pPr>
            <a:r>
              <a:rPr lang="en-RU" sz="18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RU" sz="18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938" indent="0">
              <a:spcBef>
                <a:spcPts val="0"/>
              </a:spcBef>
              <a:tabLst>
                <a:tab pos="581025" algn="l"/>
                <a:tab pos="1162050" algn="l"/>
                <a:tab pos="1744663" algn="l"/>
                <a:tab pos="2325688" algn="l"/>
                <a:tab pos="2908300" algn="l"/>
                <a:tab pos="3489325" algn="l"/>
                <a:tab pos="4070350" algn="l"/>
                <a:tab pos="4652963" algn="l"/>
                <a:tab pos="5233988" algn="l"/>
                <a:tab pos="5816600" algn="l"/>
                <a:tab pos="6397625" algn="l"/>
                <a:tab pos="6978650" algn="l"/>
                <a:tab pos="7561263" algn="l"/>
                <a:tab pos="8142288" algn="l"/>
                <a:tab pos="8724900" algn="l"/>
                <a:tab pos="9305925" algn="l"/>
              </a:tabLst>
            </a:pPr>
            <a:r>
              <a:rPr lang="en-RU" sz="1800" b="1" dirty="0">
                <a:solidFill>
                  <a:srgbClr val="C0C0C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RU" sz="1800" b="1" dirty="0">
                <a:solidFill>
                  <a:srgbClr val="8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delete</a:t>
            </a:r>
            <a:r>
              <a:rPr lang="en-RU" sz="1800" b="1" dirty="0">
                <a:solidFill>
                  <a:srgbClr val="C0C0C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RU" sz="1800" b="1" dirty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ui</a:t>
            </a:r>
            <a:r>
              <a:rPr lang="en-RU" sz="18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RU" sz="1800" b="1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938" indent="0">
              <a:spcBef>
                <a:spcPts val="0"/>
              </a:spcBef>
              <a:tabLst>
                <a:tab pos="581025" algn="l"/>
                <a:tab pos="1162050" algn="l"/>
                <a:tab pos="1744663" algn="l"/>
                <a:tab pos="2325688" algn="l"/>
                <a:tab pos="2908300" algn="l"/>
                <a:tab pos="3489325" algn="l"/>
                <a:tab pos="4070350" algn="l"/>
                <a:tab pos="4652963" algn="l"/>
                <a:tab pos="5233988" algn="l"/>
                <a:tab pos="5816600" algn="l"/>
                <a:tab pos="6397625" algn="l"/>
                <a:tab pos="6978650" algn="l"/>
                <a:tab pos="7561263" algn="l"/>
                <a:tab pos="8142288" algn="l"/>
                <a:tab pos="8724900" algn="l"/>
                <a:tab pos="9305925" algn="l"/>
              </a:tabLst>
            </a:pPr>
            <a:r>
              <a:rPr lang="en-RU" sz="18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}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F2FF9A3-0ECC-4F4A-A33F-FE6D6D100CB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380411" y="3433326"/>
            <a:ext cx="4592844" cy="287771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txBody>
          <a:bodyPr vert="horz" wrap="square" lIns="91440" tIns="4572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indent="7938">
              <a:spcBef>
                <a:spcPts val="0"/>
              </a:spcBef>
            </a:pPr>
            <a:r>
              <a:rPr lang="en-RU" sz="18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#</a:t>
            </a:r>
            <a:r>
              <a:rPr lang="en-RU" sz="1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include</a:t>
            </a:r>
            <a:r>
              <a:rPr lang="en-RU" sz="1800" b="1" dirty="0">
                <a:solidFill>
                  <a:srgbClr val="C0C0C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RU" sz="1800" b="1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"mainwindow.h"</a:t>
            </a:r>
            <a:endParaRPr lang="en-RU" sz="18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7938">
              <a:spcBef>
                <a:spcPts val="0"/>
              </a:spcBef>
            </a:pPr>
            <a:r>
              <a:rPr lang="en-RU" sz="18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#</a:t>
            </a:r>
            <a:r>
              <a:rPr lang="en-RU" sz="1800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include</a:t>
            </a:r>
            <a:r>
              <a:rPr lang="en-RU" sz="1800" b="1" dirty="0">
                <a:solidFill>
                  <a:srgbClr val="C0C0C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RU" sz="18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RU" sz="1800" b="1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QApplication</a:t>
            </a:r>
            <a:r>
              <a:rPr lang="en-RU" sz="18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en-RU" sz="18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7938">
              <a:spcBef>
                <a:spcPts val="0"/>
              </a:spcBef>
            </a:pPr>
            <a:endParaRPr lang="en-RU" sz="18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7938">
              <a:spcBef>
                <a:spcPts val="0"/>
              </a:spcBef>
            </a:pPr>
            <a:r>
              <a:rPr lang="en-RU" sz="1800" b="1" dirty="0">
                <a:solidFill>
                  <a:srgbClr val="8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RU" sz="1800" b="1" dirty="0">
                <a:solidFill>
                  <a:srgbClr val="C0C0C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RU" sz="1800" b="1" dirty="0">
                <a:solidFill>
                  <a:srgbClr val="00677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main</a:t>
            </a:r>
            <a:r>
              <a:rPr lang="en-RU" sz="18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RU" sz="1800" b="1" dirty="0">
                <a:solidFill>
                  <a:srgbClr val="8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RU" sz="1800" b="1" dirty="0">
                <a:solidFill>
                  <a:srgbClr val="C0C0C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RU" sz="1800" b="1" dirty="0">
                <a:solidFill>
                  <a:srgbClr val="092E6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argc</a:t>
            </a:r>
            <a:r>
              <a:rPr lang="en-RU" sz="18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RU" sz="1800" b="1" dirty="0">
                <a:solidFill>
                  <a:srgbClr val="C0C0C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RU" sz="1800" b="1" dirty="0">
                <a:solidFill>
                  <a:srgbClr val="8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char</a:t>
            </a:r>
            <a:r>
              <a:rPr lang="en-RU" sz="1800" b="1" dirty="0">
                <a:solidFill>
                  <a:srgbClr val="C0C0C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RU" sz="18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RU" sz="1800" b="1" dirty="0">
                <a:solidFill>
                  <a:srgbClr val="092E6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argv</a:t>
            </a:r>
            <a:r>
              <a:rPr lang="en-RU" sz="18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[])</a:t>
            </a:r>
            <a:endParaRPr lang="en-RU" sz="18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7938">
              <a:spcBef>
                <a:spcPts val="0"/>
              </a:spcBef>
            </a:pPr>
            <a:r>
              <a:rPr lang="en-RU" sz="18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RU" sz="18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7938">
              <a:spcBef>
                <a:spcPts val="0"/>
              </a:spcBef>
            </a:pPr>
            <a:r>
              <a:rPr lang="en-RU" sz="1800" b="1" dirty="0">
                <a:solidFill>
                  <a:srgbClr val="C0C0C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RU" sz="1800" b="1" dirty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QApplication</a:t>
            </a:r>
            <a:r>
              <a:rPr lang="en-RU" sz="1800" b="1" dirty="0">
                <a:solidFill>
                  <a:srgbClr val="C0C0C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RU" sz="1800" b="1" dirty="0">
                <a:solidFill>
                  <a:srgbClr val="092E6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RU" sz="18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RU" sz="1800" b="1" i="1" dirty="0">
                <a:solidFill>
                  <a:srgbClr val="092E6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argc</a:t>
            </a:r>
            <a:r>
              <a:rPr lang="en-RU" sz="18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RU" sz="1800" b="1" dirty="0">
                <a:solidFill>
                  <a:srgbClr val="C0C0C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RU" sz="1800" b="1" i="1" dirty="0">
                <a:solidFill>
                  <a:srgbClr val="092E6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argv</a:t>
            </a:r>
            <a:r>
              <a:rPr lang="en-RU" sz="18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en-RU" sz="18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7938">
              <a:spcBef>
                <a:spcPts val="0"/>
              </a:spcBef>
            </a:pPr>
            <a:r>
              <a:rPr lang="en-RU" sz="1800" b="1" dirty="0">
                <a:solidFill>
                  <a:srgbClr val="C0C0C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RU" sz="1800" b="1" dirty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MainWindow</a:t>
            </a:r>
            <a:r>
              <a:rPr lang="en-RU" sz="1800" b="1" dirty="0">
                <a:solidFill>
                  <a:srgbClr val="C0C0C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RU" sz="1800" b="1" dirty="0">
                <a:solidFill>
                  <a:srgbClr val="092E6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RU" sz="18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RU" sz="18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7938">
              <a:spcBef>
                <a:spcPts val="0"/>
              </a:spcBef>
            </a:pPr>
            <a:r>
              <a:rPr lang="en-RU" sz="1800" b="1" dirty="0">
                <a:solidFill>
                  <a:srgbClr val="C0C0C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RU" sz="1800" b="1" dirty="0">
                <a:solidFill>
                  <a:srgbClr val="092E6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RU" sz="18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RU" sz="1800" b="1" dirty="0">
                <a:solidFill>
                  <a:srgbClr val="00677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show</a:t>
            </a:r>
            <a:r>
              <a:rPr lang="en-RU" sz="18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();</a:t>
            </a:r>
            <a:endParaRPr lang="en-RU" sz="18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7938">
              <a:spcBef>
                <a:spcPts val="0"/>
              </a:spcBef>
            </a:pPr>
            <a:r>
              <a:rPr lang="en-RU" sz="1800" b="1" dirty="0">
                <a:solidFill>
                  <a:srgbClr val="C0C0C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RU" sz="1800" b="1" dirty="0">
                <a:solidFill>
                  <a:srgbClr val="8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en-RU" sz="1800" b="1" dirty="0">
                <a:solidFill>
                  <a:srgbClr val="C0C0C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RU" sz="1800" b="1" dirty="0">
                <a:solidFill>
                  <a:srgbClr val="092E6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RU" sz="18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RU" sz="1800" b="1" dirty="0">
                <a:solidFill>
                  <a:srgbClr val="00677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exec</a:t>
            </a:r>
            <a:r>
              <a:rPr lang="en-RU" sz="18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();</a:t>
            </a:r>
            <a:endParaRPr lang="en-RU" sz="1800" b="1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7938">
              <a:spcBef>
                <a:spcPts val="0"/>
              </a:spcBef>
            </a:pPr>
            <a:r>
              <a:rPr kumimoji="0" lang="en-RU" altLang="en-RU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kumimoji="0" lang="en-RU" altLang="en-RU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43202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AF959D-461F-2F4F-9716-16C05ECB66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8408" y="145414"/>
            <a:ext cx="8686800" cy="6272639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pPr>
              <a:spcBef>
                <a:spcPts val="0"/>
              </a:spcBef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RU" sz="1400" dirty="0">
                <a:solidFill>
                  <a:srgbClr val="8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</a:t>
            </a:r>
            <a:r>
              <a:rPr lang="en-RU" sz="1400" dirty="0">
                <a:solidFill>
                  <a:srgbClr val="C0C0C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RU" sz="1400" b="1" dirty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Ui_MainWindow</a:t>
            </a:r>
            <a:r>
              <a:rPr lang="en-RU" sz="1400" b="1" dirty="0">
                <a:solidFill>
                  <a:srgbClr val="80008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RU" sz="14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RU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Bef>
                <a:spcPts val="0"/>
              </a:spcBef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RU" sz="1400" dirty="0">
                <a:solidFill>
                  <a:srgbClr val="8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public</a:t>
            </a:r>
            <a:r>
              <a:rPr lang="en-RU" sz="14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RU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Bef>
                <a:spcPts val="0"/>
              </a:spcBef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RU" sz="1400" dirty="0">
                <a:solidFill>
                  <a:srgbClr val="C0C0C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RU" sz="1400" dirty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QWidget</a:t>
            </a:r>
            <a:r>
              <a:rPr lang="en-RU" sz="1400" dirty="0">
                <a:solidFill>
                  <a:srgbClr val="C0C0C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RU" sz="14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RU" sz="1400" dirty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centralwidget</a:t>
            </a:r>
            <a:r>
              <a:rPr lang="en-RU" sz="14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RU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Bef>
                <a:spcPts val="0"/>
              </a:spcBef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RU" sz="1400" dirty="0">
                <a:solidFill>
                  <a:srgbClr val="C0C0C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RU" sz="1400" dirty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QMenuBar</a:t>
            </a:r>
            <a:r>
              <a:rPr lang="en-RU" sz="1400" dirty="0">
                <a:solidFill>
                  <a:srgbClr val="C0C0C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RU" sz="14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RU" sz="1400" dirty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menubar</a:t>
            </a:r>
            <a:r>
              <a:rPr lang="en-RU" sz="14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RU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Bef>
                <a:spcPts val="0"/>
              </a:spcBef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RU" sz="1400" dirty="0">
                <a:solidFill>
                  <a:srgbClr val="C0C0C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RU" sz="1400" dirty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QStatusBar</a:t>
            </a:r>
            <a:r>
              <a:rPr lang="en-RU" sz="1400" dirty="0">
                <a:solidFill>
                  <a:srgbClr val="C0C0C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RU" sz="14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RU" sz="1400" dirty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statusbar</a:t>
            </a:r>
            <a:r>
              <a:rPr lang="en-RU" sz="14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RU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Bef>
                <a:spcPts val="0"/>
              </a:spcBef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RU" sz="14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RU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Bef>
                <a:spcPts val="0"/>
              </a:spcBef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RU" sz="1400" dirty="0">
                <a:solidFill>
                  <a:srgbClr val="C0C0C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RU" sz="1400" dirty="0">
                <a:solidFill>
                  <a:srgbClr val="8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void</a:t>
            </a:r>
            <a:r>
              <a:rPr lang="en-RU" sz="1400" dirty="0">
                <a:solidFill>
                  <a:srgbClr val="C0C0C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RU" sz="1400" b="1" dirty="0">
                <a:solidFill>
                  <a:srgbClr val="00677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setupUi</a:t>
            </a:r>
            <a:r>
              <a:rPr lang="en-RU" sz="14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RU" sz="1400" dirty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QMainWindow</a:t>
            </a:r>
            <a:r>
              <a:rPr lang="en-RU" sz="1400" dirty="0">
                <a:solidFill>
                  <a:srgbClr val="C0C0C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RU" sz="14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RU" sz="1400" dirty="0">
                <a:solidFill>
                  <a:srgbClr val="092E6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MainWindow</a:t>
            </a:r>
            <a:r>
              <a:rPr lang="en-RU" sz="14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RU" sz="1400" dirty="0">
                <a:solidFill>
                  <a:srgbClr val="C0C0C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RU" sz="14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RU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Bef>
                <a:spcPts val="0"/>
              </a:spcBef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RU" sz="1400" dirty="0">
                <a:solidFill>
                  <a:srgbClr val="C0C0C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RU" sz="1400" dirty="0">
                <a:solidFill>
                  <a:srgbClr val="8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en-RU" sz="1400" dirty="0">
                <a:solidFill>
                  <a:srgbClr val="C0C0C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RU" sz="14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RU" sz="1400" dirty="0">
                <a:solidFill>
                  <a:srgbClr val="092E6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MainWindow</a:t>
            </a:r>
            <a:r>
              <a:rPr lang="en-RU" sz="14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-&gt;</a:t>
            </a:r>
            <a:r>
              <a:rPr lang="en-RU" sz="1400" dirty="0">
                <a:solidFill>
                  <a:srgbClr val="00677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objectName</a:t>
            </a:r>
            <a:r>
              <a:rPr lang="en-RU" sz="14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().</a:t>
            </a:r>
            <a:r>
              <a:rPr lang="en-RU" sz="1400" dirty="0">
                <a:solidFill>
                  <a:srgbClr val="00677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isEmpty</a:t>
            </a:r>
            <a:r>
              <a:rPr lang="en-RU" sz="14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())</a:t>
            </a:r>
            <a:endParaRPr lang="en-RU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Bef>
                <a:spcPts val="0"/>
              </a:spcBef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RU" sz="1400" dirty="0">
                <a:solidFill>
                  <a:srgbClr val="C0C0C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RU" sz="1400" dirty="0">
                <a:solidFill>
                  <a:srgbClr val="092E6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MainWindow</a:t>
            </a:r>
            <a:r>
              <a:rPr lang="en-RU" sz="14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-&gt;</a:t>
            </a:r>
            <a:r>
              <a:rPr lang="en-RU" sz="1400" dirty="0">
                <a:solidFill>
                  <a:srgbClr val="00677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setObjectName</a:t>
            </a:r>
            <a:r>
              <a:rPr lang="en-RU" sz="14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RU" sz="1400" dirty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QString</a:t>
            </a:r>
            <a:r>
              <a:rPr lang="en-RU" sz="14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RU" sz="1400" dirty="0">
                <a:solidFill>
                  <a:srgbClr val="00677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fromUtf8</a:t>
            </a:r>
            <a:r>
              <a:rPr lang="en-RU" sz="14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RU" sz="140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"MainWindow"</a:t>
            </a:r>
            <a:r>
              <a:rPr lang="en-RU" sz="14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));</a:t>
            </a:r>
            <a:endParaRPr lang="en-RU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Bef>
                <a:spcPts val="0"/>
              </a:spcBef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RU" sz="1400" dirty="0">
                <a:solidFill>
                  <a:srgbClr val="C0C0C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RU" sz="1400" dirty="0">
                <a:solidFill>
                  <a:srgbClr val="092E6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MainWindow</a:t>
            </a:r>
            <a:r>
              <a:rPr lang="en-RU" sz="14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-&gt;</a:t>
            </a:r>
            <a:r>
              <a:rPr lang="en-RU" sz="1400" dirty="0">
                <a:solidFill>
                  <a:srgbClr val="00677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resize</a:t>
            </a:r>
            <a:r>
              <a:rPr lang="en-RU" sz="14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RU" sz="1400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800</a:t>
            </a:r>
            <a:r>
              <a:rPr lang="en-RU" sz="14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RU" sz="1400" dirty="0">
                <a:solidFill>
                  <a:srgbClr val="C0C0C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RU" sz="1400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600</a:t>
            </a:r>
            <a:r>
              <a:rPr lang="en-RU" sz="14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en-RU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Bef>
                <a:spcPts val="0"/>
              </a:spcBef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RU" sz="1400" dirty="0">
                <a:solidFill>
                  <a:srgbClr val="C0C0C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RU" sz="1400" dirty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centralwidget</a:t>
            </a:r>
            <a:r>
              <a:rPr lang="en-RU" sz="1400" dirty="0">
                <a:solidFill>
                  <a:srgbClr val="C0C0C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RU" sz="14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RU" sz="1400" dirty="0">
                <a:solidFill>
                  <a:srgbClr val="C0C0C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RU" sz="1400" dirty="0">
                <a:solidFill>
                  <a:srgbClr val="8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new</a:t>
            </a:r>
            <a:r>
              <a:rPr lang="en-RU" sz="1400" dirty="0">
                <a:solidFill>
                  <a:srgbClr val="C0C0C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RU" sz="1400" dirty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QWidget</a:t>
            </a:r>
            <a:r>
              <a:rPr lang="en-RU" sz="14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RU" sz="1400" i="1" dirty="0">
                <a:solidFill>
                  <a:srgbClr val="092E6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MainWindow</a:t>
            </a:r>
            <a:r>
              <a:rPr lang="en-RU" sz="14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en-RU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Bef>
                <a:spcPts val="0"/>
              </a:spcBef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RU" sz="1400" dirty="0">
                <a:solidFill>
                  <a:srgbClr val="C0C0C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RU" sz="1400" dirty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centralwidget</a:t>
            </a:r>
            <a:r>
              <a:rPr lang="en-RU" sz="14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-&gt;</a:t>
            </a:r>
            <a:r>
              <a:rPr lang="en-RU" sz="1400" dirty="0">
                <a:solidFill>
                  <a:srgbClr val="00677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setObjectName</a:t>
            </a:r>
            <a:r>
              <a:rPr lang="en-RU" sz="14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RU" sz="1400" dirty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QString</a:t>
            </a:r>
            <a:r>
              <a:rPr lang="en-RU" sz="14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RU" sz="1400" dirty="0">
                <a:solidFill>
                  <a:srgbClr val="00677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fromUtf8</a:t>
            </a:r>
            <a:r>
              <a:rPr lang="en-RU" sz="14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RU" sz="140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"centralwidget"</a:t>
            </a:r>
            <a:r>
              <a:rPr lang="en-RU" sz="14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));</a:t>
            </a:r>
            <a:endParaRPr lang="en-RU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Bef>
                <a:spcPts val="0"/>
              </a:spcBef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RU" sz="1400" dirty="0">
                <a:solidFill>
                  <a:srgbClr val="C0C0C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RU" sz="1400" dirty="0">
                <a:solidFill>
                  <a:srgbClr val="092E6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MainWindow</a:t>
            </a:r>
            <a:r>
              <a:rPr lang="en-RU" sz="14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-&gt;</a:t>
            </a:r>
            <a:r>
              <a:rPr lang="en-RU" sz="1400" dirty="0">
                <a:solidFill>
                  <a:srgbClr val="00677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setCentralWidget</a:t>
            </a:r>
            <a:r>
              <a:rPr lang="en-RU" sz="14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RU" sz="1400" i="1" dirty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centralwidget</a:t>
            </a:r>
            <a:r>
              <a:rPr lang="en-RU" sz="14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en-RU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Bef>
                <a:spcPts val="0"/>
              </a:spcBef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RU" sz="1400" dirty="0">
                <a:solidFill>
                  <a:srgbClr val="C0C0C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RU" sz="1400" dirty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menubar</a:t>
            </a:r>
            <a:r>
              <a:rPr lang="en-RU" sz="1400" dirty="0">
                <a:solidFill>
                  <a:srgbClr val="C0C0C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RU" sz="14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RU" sz="1400" dirty="0">
                <a:solidFill>
                  <a:srgbClr val="C0C0C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RU" sz="1400" dirty="0">
                <a:solidFill>
                  <a:srgbClr val="8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new</a:t>
            </a:r>
            <a:r>
              <a:rPr lang="en-RU" sz="1400" dirty="0">
                <a:solidFill>
                  <a:srgbClr val="C0C0C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RU" sz="1400" dirty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QMenuBar</a:t>
            </a:r>
            <a:r>
              <a:rPr lang="en-RU" sz="14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RU" sz="1400" i="1" dirty="0">
                <a:solidFill>
                  <a:srgbClr val="092E6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MainWindow</a:t>
            </a:r>
            <a:r>
              <a:rPr lang="en-RU" sz="14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en-RU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Bef>
                <a:spcPts val="0"/>
              </a:spcBef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RU" sz="1400" dirty="0">
                <a:solidFill>
                  <a:srgbClr val="C0C0C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RU" sz="1400" dirty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menubar</a:t>
            </a:r>
            <a:r>
              <a:rPr lang="en-RU" sz="14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-&gt;</a:t>
            </a:r>
            <a:r>
              <a:rPr lang="en-RU" sz="1400" dirty="0">
                <a:solidFill>
                  <a:srgbClr val="00677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setObjectName</a:t>
            </a:r>
            <a:r>
              <a:rPr lang="en-RU" sz="14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RU" sz="1400" dirty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QString</a:t>
            </a:r>
            <a:r>
              <a:rPr lang="en-RU" sz="14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RU" sz="1400" dirty="0">
                <a:solidFill>
                  <a:srgbClr val="00677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fromUtf8</a:t>
            </a:r>
            <a:r>
              <a:rPr lang="en-RU" sz="14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RU" sz="140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"menubar"</a:t>
            </a:r>
            <a:r>
              <a:rPr lang="en-RU" sz="14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));</a:t>
            </a:r>
            <a:endParaRPr lang="en-RU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Bef>
                <a:spcPts val="0"/>
              </a:spcBef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RU" sz="1400" dirty="0">
                <a:solidFill>
                  <a:srgbClr val="C0C0C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RU" sz="1400" dirty="0">
                <a:solidFill>
                  <a:srgbClr val="092E6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MainWindow</a:t>
            </a:r>
            <a:r>
              <a:rPr lang="en-RU" sz="14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-&gt;</a:t>
            </a:r>
            <a:r>
              <a:rPr lang="en-RU" sz="1400" dirty="0">
                <a:solidFill>
                  <a:srgbClr val="00677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setMenuBar</a:t>
            </a:r>
            <a:r>
              <a:rPr lang="en-RU" sz="14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RU" sz="1400" i="1" dirty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menubar</a:t>
            </a:r>
            <a:r>
              <a:rPr lang="en-RU" sz="14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en-RU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Bef>
                <a:spcPts val="0"/>
              </a:spcBef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RU" sz="1400" dirty="0">
                <a:solidFill>
                  <a:srgbClr val="C0C0C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RU" sz="1400" dirty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statusbar</a:t>
            </a:r>
            <a:r>
              <a:rPr lang="en-RU" sz="1400" dirty="0">
                <a:solidFill>
                  <a:srgbClr val="C0C0C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RU" sz="14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RU" sz="1400" dirty="0">
                <a:solidFill>
                  <a:srgbClr val="C0C0C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RU" sz="1400" dirty="0">
                <a:solidFill>
                  <a:srgbClr val="8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new</a:t>
            </a:r>
            <a:r>
              <a:rPr lang="en-RU" sz="1400" dirty="0">
                <a:solidFill>
                  <a:srgbClr val="C0C0C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RU" sz="1400" dirty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QStatusBar</a:t>
            </a:r>
            <a:r>
              <a:rPr lang="en-RU" sz="14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RU" sz="1400" i="1" dirty="0">
                <a:solidFill>
                  <a:srgbClr val="092E6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MainWindow</a:t>
            </a:r>
            <a:r>
              <a:rPr lang="en-RU" sz="14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en-RU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Bef>
                <a:spcPts val="0"/>
              </a:spcBef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RU" sz="1400" dirty="0">
                <a:solidFill>
                  <a:srgbClr val="C0C0C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RU" sz="1400" dirty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statusbar</a:t>
            </a:r>
            <a:r>
              <a:rPr lang="en-RU" sz="14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-&gt;</a:t>
            </a:r>
            <a:r>
              <a:rPr lang="en-RU" sz="1400" dirty="0">
                <a:solidFill>
                  <a:srgbClr val="00677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setObjectName</a:t>
            </a:r>
            <a:r>
              <a:rPr lang="en-RU" sz="14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RU" sz="1400" dirty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QString</a:t>
            </a:r>
            <a:r>
              <a:rPr lang="en-RU" sz="14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RU" sz="1400" dirty="0">
                <a:solidFill>
                  <a:srgbClr val="00677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fromUtf8</a:t>
            </a:r>
            <a:r>
              <a:rPr lang="en-RU" sz="14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RU" sz="140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"statusbar"</a:t>
            </a:r>
            <a:r>
              <a:rPr lang="en-RU" sz="14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));</a:t>
            </a:r>
            <a:endParaRPr lang="en-RU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Bef>
                <a:spcPts val="0"/>
              </a:spcBef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RU" sz="1400" dirty="0">
                <a:solidFill>
                  <a:srgbClr val="C0C0C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RU" sz="1400" dirty="0">
                <a:solidFill>
                  <a:srgbClr val="092E6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MainWindow</a:t>
            </a:r>
            <a:r>
              <a:rPr lang="en-RU" sz="14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-&gt;</a:t>
            </a:r>
            <a:r>
              <a:rPr lang="en-RU" sz="1400" dirty="0">
                <a:solidFill>
                  <a:srgbClr val="00677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setStatusBar</a:t>
            </a:r>
            <a:r>
              <a:rPr lang="en-RU" sz="14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RU" sz="1400" i="1" dirty="0">
                <a:solidFill>
                  <a:srgbClr val="8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statusbar</a:t>
            </a:r>
            <a:r>
              <a:rPr lang="en-RU" sz="14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en-RU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Bef>
                <a:spcPts val="0"/>
              </a:spcBef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RU" sz="1400" dirty="0">
                <a:solidFill>
                  <a:srgbClr val="C0C0C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RU" sz="1400" dirty="0">
                <a:solidFill>
                  <a:srgbClr val="00677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retranslateUi</a:t>
            </a:r>
            <a:r>
              <a:rPr lang="en-RU" sz="14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RU" sz="1400" i="1" dirty="0">
                <a:solidFill>
                  <a:srgbClr val="092E6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MainWindow</a:t>
            </a:r>
            <a:r>
              <a:rPr lang="en-RU" sz="14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en-RU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Bef>
                <a:spcPts val="0"/>
              </a:spcBef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RU" sz="1400" dirty="0">
                <a:solidFill>
                  <a:srgbClr val="C0C0C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RU" sz="1400" dirty="0">
                <a:solidFill>
                  <a:srgbClr val="800080"/>
                </a:solidFill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QMetaObject</a:t>
            </a:r>
            <a:r>
              <a:rPr lang="en-RU" sz="1400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RU" sz="1400" dirty="0">
                <a:solidFill>
                  <a:srgbClr val="00677C"/>
                </a:solidFill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connectSlotsByName</a:t>
            </a:r>
            <a:r>
              <a:rPr lang="en-RU" sz="1400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RU" sz="1400" i="1" dirty="0">
                <a:solidFill>
                  <a:srgbClr val="092E64"/>
                </a:solidFill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MainWindow</a:t>
            </a:r>
            <a:r>
              <a:rPr lang="en-RU" sz="1400" dirty="0"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en-RU" sz="1400" dirty="0">
              <a:highlight>
                <a:srgbClr val="FFFF00"/>
              </a:highlight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Bef>
                <a:spcPts val="0"/>
              </a:spcBef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RU" sz="1400" dirty="0">
                <a:solidFill>
                  <a:srgbClr val="C0C0C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RU" sz="14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r>
              <a:rPr lang="en-RU" sz="1400" dirty="0">
                <a:solidFill>
                  <a:srgbClr val="C0C0C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RU" sz="140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</a:t>
            </a:r>
            <a:r>
              <a:rPr lang="en-RU" sz="1400" dirty="0">
                <a:solidFill>
                  <a:srgbClr val="C0C0C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RU" sz="140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setupUi</a:t>
            </a:r>
            <a:endParaRPr lang="en-RU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Bef>
                <a:spcPts val="0"/>
              </a:spcBef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RU" sz="14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RU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Bef>
                <a:spcPts val="0"/>
              </a:spcBef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RU" sz="1400" dirty="0">
                <a:solidFill>
                  <a:srgbClr val="C0C0C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RU" sz="1400" dirty="0">
                <a:solidFill>
                  <a:srgbClr val="8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void</a:t>
            </a:r>
            <a:r>
              <a:rPr lang="en-RU" sz="1400" dirty="0">
                <a:solidFill>
                  <a:srgbClr val="C0C0C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RU" sz="1400" b="1" dirty="0">
                <a:solidFill>
                  <a:srgbClr val="00677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retranslateUi</a:t>
            </a:r>
            <a:r>
              <a:rPr lang="en-RU" sz="14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RU" sz="1400" dirty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QMainWindow</a:t>
            </a:r>
            <a:r>
              <a:rPr lang="en-RU" sz="1400" dirty="0">
                <a:solidFill>
                  <a:srgbClr val="C0C0C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RU" sz="14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RU" sz="1400" dirty="0">
                <a:solidFill>
                  <a:srgbClr val="092E6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MainWindow</a:t>
            </a:r>
            <a:r>
              <a:rPr lang="en-RU" sz="14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RU" sz="14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RU" sz="14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RU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Bef>
                <a:spcPts val="0"/>
              </a:spcBef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RU" sz="1400" dirty="0">
                <a:solidFill>
                  <a:srgbClr val="C0C0C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RU" sz="1400" dirty="0">
                <a:solidFill>
                  <a:srgbClr val="092E6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MainWindow</a:t>
            </a:r>
            <a:r>
              <a:rPr lang="en-RU" sz="14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-&gt;</a:t>
            </a:r>
            <a:r>
              <a:rPr lang="en-RU" sz="1400" dirty="0">
                <a:solidFill>
                  <a:srgbClr val="00677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setWindowTitle</a:t>
            </a:r>
            <a:r>
              <a:rPr lang="en-RU" sz="14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RU" sz="1400" dirty="0">
                <a:solidFill>
                  <a:srgbClr val="8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QCoreApplication</a:t>
            </a:r>
            <a:r>
              <a:rPr lang="en-RU" sz="14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::</a:t>
            </a:r>
            <a:r>
              <a:rPr lang="en-RU" sz="1400" dirty="0">
                <a:solidFill>
                  <a:srgbClr val="00677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translate</a:t>
            </a:r>
            <a:r>
              <a:rPr lang="en-RU" sz="14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RU" sz="140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"MainWindow"</a:t>
            </a:r>
            <a:r>
              <a:rPr lang="en-RU" sz="14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RU" sz="1400" dirty="0">
                <a:solidFill>
                  <a:srgbClr val="C0C0C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RU" sz="140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"MainWindow"</a:t>
            </a:r>
            <a:r>
              <a:rPr lang="en-RU" sz="14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RU" sz="1400" dirty="0">
                <a:solidFill>
                  <a:srgbClr val="C0C0C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RU" sz="1400" dirty="0">
                <a:solidFill>
                  <a:srgbClr val="8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nullptr</a:t>
            </a:r>
            <a:r>
              <a:rPr lang="en-RU" sz="14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));</a:t>
            </a:r>
            <a:endParaRPr lang="en-RU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Bef>
                <a:spcPts val="0"/>
              </a:spcBef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RU" sz="1400" dirty="0">
                <a:solidFill>
                  <a:srgbClr val="C0C0C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RU" sz="14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r>
              <a:rPr lang="en-RU" sz="1400" dirty="0">
                <a:solidFill>
                  <a:srgbClr val="C0C0C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RU" sz="140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</a:t>
            </a:r>
            <a:r>
              <a:rPr lang="en-RU" sz="1400" dirty="0">
                <a:solidFill>
                  <a:srgbClr val="C0C0C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RU" sz="1400" dirty="0">
                <a:solidFill>
                  <a:srgbClr val="008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retranslateUi</a:t>
            </a:r>
            <a:endParaRPr lang="en-RU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Bef>
                <a:spcPts val="0"/>
              </a:spcBef>
            </a:pPr>
            <a:r>
              <a:rPr lang="en-RU" sz="14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};</a:t>
            </a:r>
            <a:endParaRPr lang="en-RU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Bef>
                <a:spcPts val="0"/>
              </a:spcBef>
            </a:pPr>
            <a:endParaRPr lang="en-US" sz="1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B42B71-11AA-E84A-97CD-B7888A725AE4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00000000-1234-1234-1234-123412341234}" type="slidenum">
              <a:rPr lang="de" smtClean="0"/>
              <a:pPr/>
              <a:t>6</a:t>
            </a:fld>
            <a:endParaRPr lang="de"/>
          </a:p>
        </p:txBody>
      </p:sp>
    </p:spTree>
    <p:extLst>
      <p:ext uri="{BB962C8B-B14F-4D97-AF65-F5344CB8AC3E}">
        <p14:creationId xmlns:p14="http://schemas.microsoft.com/office/powerpoint/2010/main" val="409538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89044B-FCD7-644A-B3EF-4AE049225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Komposition</a:t>
            </a:r>
            <a:r>
              <a:rPr lang="en-US" b="1" dirty="0"/>
              <a:t> </a:t>
            </a:r>
            <a:r>
              <a:rPr lang="en-US" b="1" dirty="0" err="1"/>
              <a:t>einer</a:t>
            </a:r>
            <a:r>
              <a:rPr lang="en-US" b="1" dirty="0"/>
              <a:t> </a:t>
            </a:r>
            <a:r>
              <a:rPr lang="en-US" b="1" dirty="0" err="1"/>
              <a:t>Grafischen</a:t>
            </a:r>
            <a:r>
              <a:rPr lang="en-US" b="1" dirty="0"/>
              <a:t> </a:t>
            </a:r>
            <a:r>
              <a:rPr lang="en-US" b="1" dirty="0" err="1"/>
              <a:t>Benutzeroberfläche</a:t>
            </a:r>
            <a:endParaRPr lang="en-US" b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84035B-6E2C-BF43-8DE5-8C5C7F3DA1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-355600">
              <a:spcBef>
                <a:spcPts val="600"/>
              </a:spcBef>
              <a:buClr>
                <a:srgbClr val="841439"/>
              </a:buClr>
              <a:buFont typeface="Arial"/>
              <a:buChar char="●"/>
            </a:pPr>
            <a:r>
              <a:rPr lang="en-US" sz="2400" b="1" dirty="0"/>
              <a:t>Qt Widget Application</a:t>
            </a:r>
            <a:br>
              <a:rPr lang="en-US" sz="2400" dirty="0"/>
            </a:br>
            <a:r>
              <a:rPr lang="en-US" sz="2400" dirty="0"/>
              <a:t>.UI – </a:t>
            </a:r>
            <a:r>
              <a:rPr lang="en-US" sz="2400" dirty="0" err="1"/>
              <a:t>Datei</a:t>
            </a:r>
            <a:r>
              <a:rPr lang="en-US" sz="2400" dirty="0"/>
              <a:t> , XML Format (Qt 4, Qt 5)		</a:t>
            </a:r>
          </a:p>
          <a:p>
            <a:pPr marL="1016000" lvl="1" indent="-457200">
              <a:spcBef>
                <a:spcPts val="600"/>
              </a:spcBef>
              <a:buClr>
                <a:srgbClr val="841439"/>
              </a:buClr>
              <a:buFont typeface="+mj-lt"/>
              <a:buAutoNum type="alphaLcParenR"/>
            </a:pPr>
            <a:r>
              <a:rPr lang="en-US" sz="2400" dirty="0" err="1"/>
              <a:t>Wird</a:t>
            </a:r>
            <a:r>
              <a:rPr lang="en-US" sz="2400" dirty="0"/>
              <a:t> </a:t>
            </a:r>
            <a:r>
              <a:rPr lang="en-US" sz="2400" dirty="0" err="1"/>
              <a:t>vor</a:t>
            </a:r>
            <a:r>
              <a:rPr lang="en-US" sz="2400" dirty="0"/>
              <a:t> dem </a:t>
            </a:r>
            <a:r>
              <a:rPr lang="en-US" sz="2400" dirty="0" err="1"/>
              <a:t>kompilieren</a:t>
            </a:r>
            <a:r>
              <a:rPr lang="en-US" sz="2400" dirty="0"/>
              <a:t> in CPP </a:t>
            </a:r>
            <a:r>
              <a:rPr lang="en-US" sz="2400" dirty="0" err="1"/>
              <a:t>übersetzt</a:t>
            </a:r>
            <a:r>
              <a:rPr lang="en-US" sz="2400" dirty="0"/>
              <a:t> (</a:t>
            </a:r>
            <a:r>
              <a:rPr lang="en-US" sz="2400" i="1" dirty="0" err="1"/>
              <a:t>Compiletime</a:t>
            </a:r>
            <a:r>
              <a:rPr lang="en-US" sz="2400" dirty="0"/>
              <a:t>)</a:t>
            </a:r>
          </a:p>
          <a:p>
            <a:pPr marL="1016000" lvl="1" indent="-457200">
              <a:spcBef>
                <a:spcPts val="600"/>
              </a:spcBef>
              <a:buClr>
                <a:srgbClr val="841439"/>
              </a:buClr>
              <a:buFont typeface="+mj-lt"/>
              <a:buAutoNum type="alphaLcParenR"/>
            </a:pPr>
            <a:r>
              <a:rPr lang="en-US" sz="2400" dirty="0" err="1"/>
              <a:t>Wird</a:t>
            </a:r>
            <a:r>
              <a:rPr lang="en-US" sz="2400" dirty="0"/>
              <a:t> </a:t>
            </a:r>
            <a:r>
              <a:rPr lang="en-US" sz="2400" dirty="0" err="1"/>
              <a:t>bei</a:t>
            </a:r>
            <a:r>
              <a:rPr lang="en-US" sz="2400" dirty="0"/>
              <a:t> der </a:t>
            </a:r>
            <a:r>
              <a:rPr lang="en-US" sz="2400" dirty="0" err="1"/>
              <a:t>Programmausführung</a:t>
            </a:r>
            <a:r>
              <a:rPr lang="en-US" sz="2400" dirty="0"/>
              <a:t> </a:t>
            </a:r>
            <a:r>
              <a:rPr lang="en-US" sz="2400" dirty="0" err="1"/>
              <a:t>interpretiert</a:t>
            </a:r>
            <a:r>
              <a:rPr lang="en-US" sz="2400" dirty="0"/>
              <a:t>  (</a:t>
            </a:r>
            <a:r>
              <a:rPr lang="en-US" sz="2400" i="1" dirty="0"/>
              <a:t>Runtime</a:t>
            </a:r>
            <a:r>
              <a:rPr lang="en-US" sz="2400" dirty="0"/>
              <a:t>)</a:t>
            </a:r>
          </a:p>
          <a:p>
            <a:pPr lvl="0" indent="-355600">
              <a:spcBef>
                <a:spcPts val="600"/>
              </a:spcBef>
              <a:buClr>
                <a:srgbClr val="841439"/>
              </a:buClr>
              <a:buFont typeface="Arial"/>
              <a:buChar char="●"/>
            </a:pPr>
            <a:r>
              <a:rPr lang="en-US" sz="2400" b="1" dirty="0"/>
              <a:t>Qt Quick Application</a:t>
            </a:r>
            <a:br>
              <a:rPr lang="en-US" sz="2400" dirty="0"/>
            </a:br>
            <a:r>
              <a:rPr lang="en-US" sz="2400" dirty="0"/>
              <a:t>.QML – </a:t>
            </a:r>
            <a:r>
              <a:rPr lang="en-US" sz="2400" dirty="0" err="1"/>
              <a:t>Datei</a:t>
            </a:r>
            <a:r>
              <a:rPr lang="en-US" sz="2400" dirty="0"/>
              <a:t>, JSON Format (Qt Quick, Qt 5, Qt 6)</a:t>
            </a:r>
          </a:p>
          <a:p>
            <a:pPr lvl="1" indent="-355600">
              <a:spcBef>
                <a:spcPts val="600"/>
              </a:spcBef>
              <a:buClr>
                <a:srgbClr val="841439"/>
              </a:buClr>
              <a:buFont typeface="Arial"/>
              <a:buChar char="●"/>
            </a:pPr>
            <a:r>
              <a:rPr lang="en-US" sz="2400" dirty="0" err="1"/>
              <a:t>Wird</a:t>
            </a:r>
            <a:r>
              <a:rPr lang="en-US" sz="2400" dirty="0"/>
              <a:t> </a:t>
            </a:r>
            <a:r>
              <a:rPr lang="en-US" sz="2400" dirty="0" err="1"/>
              <a:t>bei</a:t>
            </a:r>
            <a:r>
              <a:rPr lang="en-US" sz="2400" dirty="0"/>
              <a:t> der </a:t>
            </a:r>
            <a:r>
              <a:rPr lang="en-US" sz="2400" dirty="0" err="1"/>
              <a:t>Programmausführung</a:t>
            </a:r>
            <a:r>
              <a:rPr lang="en-US" sz="2400" dirty="0"/>
              <a:t> </a:t>
            </a:r>
            <a:r>
              <a:rPr lang="en-US" sz="2400" dirty="0" err="1"/>
              <a:t>interpretiert</a:t>
            </a:r>
            <a:r>
              <a:rPr lang="en-US" sz="2400" dirty="0"/>
              <a:t> </a:t>
            </a:r>
          </a:p>
          <a:p>
            <a:pPr lvl="1" indent="-355600">
              <a:spcBef>
                <a:spcPts val="600"/>
              </a:spcBef>
              <a:buClr>
                <a:srgbClr val="841439"/>
              </a:buClr>
              <a:buFont typeface="Arial"/>
              <a:buChar char="●"/>
            </a:pPr>
            <a:r>
              <a:rPr lang="en-US" sz="2400" dirty="0" err="1"/>
              <a:t>Erlaubt</a:t>
            </a:r>
            <a:r>
              <a:rPr lang="en-US" sz="2400" dirty="0"/>
              <a:t> styling </a:t>
            </a:r>
            <a:r>
              <a:rPr lang="en-US" sz="2400" dirty="0" err="1"/>
              <a:t>ähnlich</a:t>
            </a:r>
            <a:r>
              <a:rPr lang="en-US" sz="2400" dirty="0"/>
              <a:t> </a:t>
            </a:r>
            <a:r>
              <a:rPr lang="en-US" sz="2400" dirty="0" err="1"/>
              <a:t>wie</a:t>
            </a:r>
            <a:r>
              <a:rPr lang="en-US" sz="2400" dirty="0"/>
              <a:t> CSS (Web)</a:t>
            </a:r>
          </a:p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3036F5-6DF6-CA40-B113-D3972CD091BB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00000000-1234-1234-1234-123412341234}" type="slidenum">
              <a:rPr lang="de" smtClean="0"/>
              <a:pPr/>
              <a:t>7</a:t>
            </a:fld>
            <a:endParaRPr lang="de"/>
          </a:p>
        </p:txBody>
      </p:sp>
    </p:spTree>
    <p:extLst>
      <p:ext uri="{BB962C8B-B14F-4D97-AF65-F5344CB8AC3E}">
        <p14:creationId xmlns:p14="http://schemas.microsoft.com/office/powerpoint/2010/main" val="16755757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2DBD88-16BA-5D41-8699-C7121AF72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800" b="1" dirty="0"/>
              <a:t>Tutorials für komplette Programme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B7B485-C801-3044-BD41-DAA443A1FD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dirty="0"/>
              <a:t>Qt Tutorial : C++ Notepad App</a:t>
            </a:r>
          </a:p>
          <a:p>
            <a:r>
              <a:rPr lang="en-GB" b="1" dirty="0">
                <a:hlinkClick r:id="rId2"/>
              </a:rPr>
              <a:t>https://youtu.be/I96uPDifZ1w</a:t>
            </a:r>
            <a:endParaRPr lang="en-GB" b="1" dirty="0"/>
          </a:p>
          <a:p>
            <a:endParaRPr lang="en-GB" b="1" dirty="0"/>
          </a:p>
          <a:p>
            <a:r>
              <a:rPr lang="en-GB" b="1" dirty="0"/>
              <a:t>GUI programming with C++ and Qt - </a:t>
            </a:r>
            <a:r>
              <a:rPr lang="en-GB" b="1" dirty="0">
                <a:solidFill>
                  <a:schemeClr val="accent2"/>
                </a:solidFill>
              </a:rPr>
              <a:t>Create Notes app</a:t>
            </a:r>
            <a:endParaRPr lang="en-GB" b="1" dirty="0"/>
          </a:p>
          <a:p>
            <a:pPr marL="571500" indent="-342900">
              <a:buSzPct val="140000"/>
              <a:buFont typeface="Arial" panose="020B0604020202020204" pitchFamily="34" charset="0"/>
              <a:buChar char="•"/>
            </a:pPr>
            <a:r>
              <a:rPr lang="en-GB" b="1" dirty="0"/>
              <a:t>Part 1: GUI design</a:t>
            </a:r>
          </a:p>
          <a:p>
            <a:r>
              <a:rPr lang="en-US" dirty="0">
                <a:hlinkClick r:id="rId3"/>
              </a:rPr>
              <a:t>https://youtu.be/_vUMJHpQRWQ</a:t>
            </a:r>
            <a:r>
              <a:rPr lang="en-US" dirty="0"/>
              <a:t> </a:t>
            </a:r>
          </a:p>
          <a:p>
            <a:pPr marL="571500" indent="-342900">
              <a:buSzPct val="140000"/>
              <a:buFont typeface="Arial" panose="020B0604020202020204" pitchFamily="34" charset="0"/>
              <a:buChar char="•"/>
            </a:pPr>
            <a:r>
              <a:rPr lang="en-GB" b="1" dirty="0"/>
              <a:t>Part 2: Code the basics</a:t>
            </a:r>
            <a:endParaRPr lang="en-US" dirty="0"/>
          </a:p>
          <a:p>
            <a:r>
              <a:rPr lang="en-US" dirty="0">
                <a:hlinkClick r:id="rId4"/>
              </a:rPr>
              <a:t>https://youtu.be/UvUZoS_HaGY</a:t>
            </a:r>
            <a:endParaRPr lang="en-US" dirty="0"/>
          </a:p>
          <a:p>
            <a:pPr marL="571500" indent="-342900">
              <a:buSzPct val="140000"/>
              <a:buFont typeface="Arial" panose="020B0604020202020204" pitchFamily="34" charset="0"/>
              <a:buChar char="•"/>
            </a:pPr>
            <a:r>
              <a:rPr lang="en-GB" b="1" dirty="0"/>
              <a:t>Part 3: Add UI features</a:t>
            </a:r>
          </a:p>
          <a:p>
            <a:r>
              <a:rPr lang="en-US" dirty="0">
                <a:hlinkClick r:id="rId5"/>
              </a:rPr>
              <a:t>https://youtu.be/X3b5-W1e468</a:t>
            </a:r>
            <a:endParaRPr lang="en-US" dirty="0"/>
          </a:p>
          <a:p>
            <a:pPr marL="571500" indent="-342900">
              <a:buSzPct val="140000"/>
              <a:buFont typeface="Arial" panose="020B0604020202020204" pitchFamily="34" charset="0"/>
              <a:buChar char="•"/>
            </a:pPr>
            <a:r>
              <a:rPr lang="en-GB" b="1" dirty="0"/>
              <a:t>Part 4: XML serialization (File storage)</a:t>
            </a:r>
          </a:p>
          <a:p>
            <a:r>
              <a:rPr lang="en-US" dirty="0">
                <a:hlinkClick r:id="rId6"/>
              </a:rPr>
              <a:t>https://youtu.be/MSY8dXayJZI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5BCC01-A33B-704A-B68D-CFCFB578F599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00000000-1234-1234-1234-123412341234}" type="slidenum">
              <a:rPr lang="de" smtClean="0"/>
              <a:pPr/>
              <a:t>8</a:t>
            </a:fld>
            <a:endParaRPr lang="de"/>
          </a:p>
        </p:txBody>
      </p:sp>
    </p:spTree>
    <p:extLst>
      <p:ext uri="{BB962C8B-B14F-4D97-AF65-F5344CB8AC3E}">
        <p14:creationId xmlns:p14="http://schemas.microsoft.com/office/powerpoint/2010/main" val="27795884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254EE0-5F67-454C-814A-99A244803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72" y="273352"/>
            <a:ext cx="8228700" cy="737893"/>
          </a:xfrm>
        </p:spPr>
        <p:txBody>
          <a:bodyPr/>
          <a:lstStyle/>
          <a:p>
            <a:r>
              <a:rPr lang="en-US" b="1" dirty="0"/>
              <a:t>Qt Creator – </a:t>
            </a:r>
            <a:r>
              <a:rPr lang="en-US" b="1" dirty="0" err="1"/>
              <a:t>Grafische</a:t>
            </a:r>
            <a:r>
              <a:rPr lang="en-US" b="1" dirty="0"/>
              <a:t> </a:t>
            </a:r>
            <a:r>
              <a:rPr lang="en-US" b="1" dirty="0" err="1"/>
              <a:t>Entwicklungsumgebung</a:t>
            </a:r>
            <a:endParaRPr lang="en-US" b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C3A1CC-1B2F-F84E-923C-CC7BD59A9C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172" y="1182414"/>
            <a:ext cx="8228700" cy="4400427"/>
          </a:xfrm>
        </p:spPr>
        <p:txBody>
          <a:bodyPr/>
          <a:lstStyle/>
          <a:p>
            <a:r>
              <a:rPr lang="en-US" b="1" dirty="0">
                <a:solidFill>
                  <a:schemeClr val="accent2"/>
                </a:solidFill>
              </a:rPr>
              <a:t>Code Editor </a:t>
            </a:r>
            <a:r>
              <a:rPr lang="en-US" b="1" dirty="0" err="1">
                <a:solidFill>
                  <a:schemeClr val="accent2"/>
                </a:solidFill>
              </a:rPr>
              <a:t>mit</a:t>
            </a:r>
            <a:r>
              <a:rPr lang="en-US" b="1" dirty="0">
                <a:solidFill>
                  <a:schemeClr val="accent2"/>
                </a:solidFill>
              </a:rPr>
              <a:t> </a:t>
            </a:r>
            <a:r>
              <a:rPr lang="en-US" b="1" dirty="0" err="1">
                <a:solidFill>
                  <a:schemeClr val="accent2"/>
                </a:solidFill>
              </a:rPr>
              <a:t>Hilfen</a:t>
            </a:r>
            <a:r>
              <a:rPr lang="en-US" b="1" dirty="0">
                <a:solidFill>
                  <a:schemeClr val="accent2"/>
                </a:solidFill>
              </a:rPr>
              <a:t> </a:t>
            </a:r>
            <a:r>
              <a:rPr lang="en-US" b="1" dirty="0" err="1">
                <a:solidFill>
                  <a:schemeClr val="accent2"/>
                </a:solidFill>
              </a:rPr>
              <a:t>für</a:t>
            </a:r>
            <a:r>
              <a:rPr lang="en-US" b="1" dirty="0">
                <a:solidFill>
                  <a:schemeClr val="accent2"/>
                </a:solidFill>
              </a:rPr>
              <a:t> Qt </a:t>
            </a:r>
            <a:r>
              <a:rPr lang="en-US" b="1" dirty="0" err="1">
                <a:solidFill>
                  <a:schemeClr val="accent2"/>
                </a:solidFill>
              </a:rPr>
              <a:t>Bibliothek</a:t>
            </a:r>
            <a:endParaRPr lang="en-US" b="1" dirty="0">
              <a:solidFill>
                <a:schemeClr val="accent2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8690B9-EC9F-CF41-8571-8379034C0E64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00000000-1234-1234-1234-123412341234}" type="slidenum">
              <a:rPr lang="de" smtClean="0"/>
              <a:pPr/>
              <a:t>9</a:t>
            </a:fld>
            <a:endParaRPr lang="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EA98E4-8130-3941-9980-572D04BBBE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72" t="3361" r="2714" b="5421"/>
          <a:stretch/>
        </p:blipFill>
        <p:spPr>
          <a:xfrm>
            <a:off x="0" y="1650274"/>
            <a:ext cx="8660675" cy="5207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462185"/>
      </p:ext>
    </p:extLst>
  </p:cSld>
  <p:clrMapOvr>
    <a:masterClrMapping/>
  </p:clrMapOvr>
</p:sld>
</file>

<file path=ppt/theme/theme1.xml><?xml version="1.0" encoding="utf-8"?>
<a:theme xmlns:a="http://schemas.openxmlformats.org/drawingml/2006/main" name="msg systems">
  <a:themeElements>
    <a:clrScheme name="msg neu">
      <a:dk1>
        <a:srgbClr val="000000"/>
      </a:dk1>
      <a:lt1>
        <a:srgbClr val="FFFFFF"/>
      </a:lt1>
      <a:dk2>
        <a:srgbClr val="3F3F3F"/>
      </a:dk2>
      <a:lt2>
        <a:srgbClr val="CBCBCB"/>
      </a:lt2>
      <a:accent1>
        <a:srgbClr val="60A3BC"/>
      </a:accent1>
      <a:accent2>
        <a:srgbClr val="841439"/>
      </a:accent2>
      <a:accent3>
        <a:srgbClr val="1E4A35"/>
      </a:accent3>
      <a:accent4>
        <a:srgbClr val="D08B01"/>
      </a:accent4>
      <a:accent5>
        <a:srgbClr val="8EA499"/>
      </a:accent5>
      <a:accent6>
        <a:srgbClr val="E8B380"/>
      </a:accent6>
      <a:hlink>
        <a:srgbClr val="60A3BC"/>
      </a:hlink>
      <a:folHlink>
        <a:srgbClr val="60A3B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F85187AD7AFBB48A224A8B07ACE053D" ma:contentTypeVersion="4" ma:contentTypeDescription="Create a new document." ma:contentTypeScope="" ma:versionID="489ce29bc6687b798383bf5c331f5a75">
  <xsd:schema xmlns:xsd="http://www.w3.org/2001/XMLSchema" xmlns:xs="http://www.w3.org/2001/XMLSchema" xmlns:p="http://schemas.microsoft.com/office/2006/metadata/properties" xmlns:ns2="1c37fe22-94c4-4d54-97aa-198d17529ade" targetNamespace="http://schemas.microsoft.com/office/2006/metadata/properties" ma:root="true" ma:fieldsID="275f90235da396e0a197273e0ac63777" ns2:_="">
    <xsd:import namespace="1c37fe22-94c4-4d54-97aa-198d17529ad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c37fe22-94c4-4d54-97aa-198d17529ad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C5D7766B-4EE2-4F44-8CFF-2D4671F53FA6}"/>
</file>

<file path=customXml/itemProps2.xml><?xml version="1.0" encoding="utf-8"?>
<ds:datastoreItem xmlns:ds="http://schemas.openxmlformats.org/officeDocument/2006/customXml" ds:itemID="{BDE7A9CC-D328-4760-9416-2A3B75D0B9F8}"/>
</file>

<file path=customXml/itemProps3.xml><?xml version="1.0" encoding="utf-8"?>
<ds:datastoreItem xmlns:ds="http://schemas.openxmlformats.org/officeDocument/2006/customXml" ds:itemID="{F96FFBE0-4D46-4836-BEA3-602E1F39ADC6}"/>
</file>

<file path=docProps/app.xml><?xml version="1.0" encoding="utf-8"?>
<Properties xmlns="http://schemas.openxmlformats.org/officeDocument/2006/extended-properties" xmlns:vt="http://schemas.openxmlformats.org/officeDocument/2006/docPropsVTypes">
  <TotalTime>31818</TotalTime>
  <Words>874</Words>
  <Application>Microsoft Macintosh PowerPoint</Application>
  <PresentationFormat>On-screen Show (4:3)</PresentationFormat>
  <Paragraphs>180</Paragraphs>
  <Slides>25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4" baseType="lpstr">
      <vt:lpstr>Aharoni</vt:lpstr>
      <vt:lpstr>Arial</vt:lpstr>
      <vt:lpstr>Berlin Sans FB</vt:lpstr>
      <vt:lpstr>Bradley Hand ITC</vt:lpstr>
      <vt:lpstr>Calibri</vt:lpstr>
      <vt:lpstr>Courier New</vt:lpstr>
      <vt:lpstr>Noto Sans Symbols</vt:lpstr>
      <vt:lpstr>Times New Roman</vt:lpstr>
      <vt:lpstr>msg systems</vt:lpstr>
      <vt:lpstr>PowerPoint Presentation</vt:lpstr>
      <vt:lpstr>Übersicht</vt:lpstr>
      <vt:lpstr>Nächste &amp; Letzte Vorlesung</vt:lpstr>
      <vt:lpstr>Wiederholung Qt GUI Blibliothek</vt:lpstr>
      <vt:lpstr>Qt – Einfaches Programm</vt:lpstr>
      <vt:lpstr>PowerPoint Presentation</vt:lpstr>
      <vt:lpstr>Komposition einer Grafischen Benutzeroberfläche</vt:lpstr>
      <vt:lpstr>Tutorials für komplette Programme</vt:lpstr>
      <vt:lpstr>Qt Creator – Grafische Entwicklungsumgebung</vt:lpstr>
      <vt:lpstr>Qt Creator – Grafische Entwicklungsumgebung</vt:lpstr>
      <vt:lpstr>Composing UI – Qt Creator</vt:lpstr>
      <vt:lpstr>Composing UI – Qt Creator</vt:lpstr>
      <vt:lpstr>Composing UI – Qt Creator</vt:lpstr>
      <vt:lpstr>Wiring UI Actions and Business Logics (Controller)</vt:lpstr>
      <vt:lpstr>Wiring UI Actions and Business Logics (Controller)</vt:lpstr>
      <vt:lpstr>Beispiel - Ereignisbehandler</vt:lpstr>
      <vt:lpstr>Eigene UI Elemente programmieren (View)</vt:lpstr>
      <vt:lpstr>UI Elemente und Daten</vt:lpstr>
      <vt:lpstr>UI Elemente und Daten</vt:lpstr>
      <vt:lpstr>UI Elemente und Daten</vt:lpstr>
      <vt:lpstr>Tutorials</vt:lpstr>
      <vt:lpstr>PowerPoint Presentation</vt:lpstr>
      <vt:lpstr>PowerPoint Presentation</vt:lpstr>
      <vt:lpstr>Demo</vt:lpstr>
      <vt:lpstr>Fragen und Antworten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Dominik Knoll</cp:lastModifiedBy>
  <cp:revision>290</cp:revision>
  <cp:lastPrinted>2022-05-23T12:46:57Z</cp:lastPrinted>
  <dcterms:modified xsi:type="dcterms:W3CDTF">2023-05-30T14:59:30Z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0x0101009F85187AD7AFBB48A224A8B07ACE053D</vt:lpwstr>
  </property>
</Properties>
</file>